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68" r:id="rId4"/>
    <p:sldId id="275" r:id="rId5"/>
    <p:sldId id="277" r:id="rId6"/>
    <p:sldId id="259" r:id="rId7"/>
    <p:sldId id="294" r:id="rId8"/>
    <p:sldId id="295" r:id="rId9"/>
    <p:sldId id="299" r:id="rId10"/>
    <p:sldId id="296" r:id="rId11"/>
    <p:sldId id="297" r:id="rId12"/>
    <p:sldId id="300" r:id="rId13"/>
    <p:sldId id="289" r:id="rId14"/>
    <p:sldId id="260" r:id="rId15"/>
    <p:sldId id="288" r:id="rId16"/>
    <p:sldId id="281" r:id="rId17"/>
    <p:sldId id="282" r:id="rId18"/>
    <p:sldId id="267" r:id="rId19"/>
    <p:sldId id="274" r:id="rId20"/>
  </p:sldIdLst>
  <p:sldSz cx="12188825" cy="6858000"/>
  <p:notesSz cx="6858000" cy="9144000"/>
  <p:defaultTextStyle>
    <a:defPPr rtl="0">
      <a:defRPr lang="da-dk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5757C-FF68-4A51-8CC9-96E041735391}" v="132" dt="2020-07-16T10:09:29.994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6182" autoAdjust="0"/>
  </p:normalViewPr>
  <p:slideViewPr>
    <p:cSldViewPr showGuides="1">
      <p:cViewPr varScale="1">
        <p:scale>
          <a:sx n="76" d="100"/>
          <a:sy n="76" d="100"/>
        </p:scale>
        <p:origin x="678" y="8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29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FD6A3B-93FD-47AB-81FA-EB7C9A504F05}" type="doc">
      <dgm:prSet loTypeId="urn:microsoft.com/office/officeart/2005/8/layout/cycle4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da-DK"/>
        </a:p>
      </dgm:t>
    </dgm:pt>
    <dgm:pt modelId="{169C8178-F7D8-4A33-B145-678197602F62}">
      <dgm:prSet phldrT="[Tekst]"/>
      <dgm:spPr/>
      <dgm:t>
        <a:bodyPr/>
        <a:lstStyle/>
        <a:p>
          <a:r>
            <a:rPr lang="da-DK" dirty="0"/>
            <a:t>Hvordan vil jeg lære?</a:t>
          </a:r>
        </a:p>
      </dgm:t>
    </dgm:pt>
    <dgm:pt modelId="{E51FB554-C66E-4E90-A158-F5E7CC7F73A2}" type="parTrans" cxnId="{9705DBDA-9555-4DCC-BCD4-BB15581C441F}">
      <dgm:prSet/>
      <dgm:spPr/>
      <dgm:t>
        <a:bodyPr/>
        <a:lstStyle/>
        <a:p>
          <a:endParaRPr lang="da-DK"/>
        </a:p>
      </dgm:t>
    </dgm:pt>
    <dgm:pt modelId="{42E431EB-69F9-4157-B783-4C6FB5A89298}" type="sibTrans" cxnId="{9705DBDA-9555-4DCC-BCD4-BB15581C441F}">
      <dgm:prSet/>
      <dgm:spPr/>
      <dgm:t>
        <a:bodyPr/>
        <a:lstStyle/>
        <a:p>
          <a:endParaRPr lang="da-DK"/>
        </a:p>
      </dgm:t>
    </dgm:pt>
    <dgm:pt modelId="{99F2FAF3-BB17-49F2-A3CF-615EDF3D820C}">
      <dgm:prSet phldrT="[Tekst]"/>
      <dgm:spPr/>
      <dgm:t>
        <a:bodyPr/>
        <a:lstStyle/>
        <a:p>
          <a:r>
            <a:rPr lang="da-DK"/>
            <a:t>Hvorfor vil jeg vil en bestemt uddannelse?</a:t>
          </a:r>
        </a:p>
      </dgm:t>
    </dgm:pt>
    <dgm:pt modelId="{D108B4EB-8001-418E-8F61-CCE2D358B20A}" type="parTrans" cxnId="{5BA95A54-FE48-4BC1-A11D-61D91ECA5758}">
      <dgm:prSet/>
      <dgm:spPr/>
      <dgm:t>
        <a:bodyPr/>
        <a:lstStyle/>
        <a:p>
          <a:endParaRPr lang="da-DK"/>
        </a:p>
      </dgm:t>
    </dgm:pt>
    <dgm:pt modelId="{0270D060-C2FB-4EC2-83E0-8F8C5303441B}" type="sibTrans" cxnId="{5BA95A54-FE48-4BC1-A11D-61D91ECA5758}">
      <dgm:prSet/>
      <dgm:spPr/>
      <dgm:t>
        <a:bodyPr/>
        <a:lstStyle/>
        <a:p>
          <a:endParaRPr lang="da-DK"/>
        </a:p>
      </dgm:t>
    </dgm:pt>
    <dgm:pt modelId="{42485C66-D218-4DD8-8F93-FFF5B3F75A2B}">
      <dgm:prSet phldrT="[Tekst]" custT="1"/>
      <dgm:spPr/>
      <dgm:t>
        <a:bodyPr/>
        <a:lstStyle/>
        <a:p>
          <a:r>
            <a:rPr lang="da-DK" sz="1000"/>
            <a:t>Hvad brænder du for?</a:t>
          </a:r>
        </a:p>
      </dgm:t>
    </dgm:pt>
    <dgm:pt modelId="{A995AE61-6389-43EF-B717-1485B9F721A5}" type="parTrans" cxnId="{4E5AE8DC-18ED-41BB-8259-B8626CAE1790}">
      <dgm:prSet/>
      <dgm:spPr/>
      <dgm:t>
        <a:bodyPr/>
        <a:lstStyle/>
        <a:p>
          <a:endParaRPr lang="da-DK"/>
        </a:p>
      </dgm:t>
    </dgm:pt>
    <dgm:pt modelId="{5C0DBE64-FBCB-430C-BDB1-342AE6C2C56A}" type="sibTrans" cxnId="{4E5AE8DC-18ED-41BB-8259-B8626CAE1790}">
      <dgm:prSet/>
      <dgm:spPr/>
      <dgm:t>
        <a:bodyPr/>
        <a:lstStyle/>
        <a:p>
          <a:endParaRPr lang="da-DK"/>
        </a:p>
      </dgm:t>
    </dgm:pt>
    <dgm:pt modelId="{0E9781B5-E8CC-48D0-BDC5-7F552F8FA31B}">
      <dgm:prSet phldrT="[Tekst]"/>
      <dgm:spPr/>
      <dgm:t>
        <a:bodyPr/>
        <a:lstStyle/>
        <a:p>
          <a:r>
            <a:rPr lang="da-DK"/>
            <a:t>Hvad er min ambitioner?</a:t>
          </a:r>
        </a:p>
      </dgm:t>
    </dgm:pt>
    <dgm:pt modelId="{78F2A688-D94B-4F7B-816C-23460754B7B1}" type="parTrans" cxnId="{E0458343-F1BE-452A-8769-726A0BE60D08}">
      <dgm:prSet/>
      <dgm:spPr/>
      <dgm:t>
        <a:bodyPr/>
        <a:lstStyle/>
        <a:p>
          <a:endParaRPr lang="da-DK"/>
        </a:p>
      </dgm:t>
    </dgm:pt>
    <dgm:pt modelId="{5AD9139D-89FE-4599-97D4-50840310BB0E}" type="sibTrans" cxnId="{E0458343-F1BE-452A-8769-726A0BE60D08}">
      <dgm:prSet/>
      <dgm:spPr/>
      <dgm:t>
        <a:bodyPr/>
        <a:lstStyle/>
        <a:p>
          <a:endParaRPr lang="da-DK"/>
        </a:p>
      </dgm:t>
    </dgm:pt>
    <dgm:pt modelId="{A54E578C-5A4C-4FAB-B5C7-14B4067CD45E}">
      <dgm:prSet phldrT="[Tekst]" custT="1"/>
      <dgm:spPr/>
      <dgm:t>
        <a:bodyPr/>
        <a:lstStyle/>
        <a:p>
          <a:r>
            <a:rPr lang="da-DK" sz="1000"/>
            <a:t>Hvad  vil dine ambitioner være med uddannelsen?</a:t>
          </a:r>
        </a:p>
      </dgm:t>
    </dgm:pt>
    <dgm:pt modelId="{7BDEC6A0-E9DB-42A5-AFF5-A4C82E0F69C1}" type="parTrans" cxnId="{4E0601CC-9D76-457E-A244-741EC13D2A19}">
      <dgm:prSet/>
      <dgm:spPr/>
      <dgm:t>
        <a:bodyPr/>
        <a:lstStyle/>
        <a:p>
          <a:endParaRPr lang="da-DK"/>
        </a:p>
      </dgm:t>
    </dgm:pt>
    <dgm:pt modelId="{23C0CDEA-711B-434C-BE5F-C33C1A5E5DEE}" type="sibTrans" cxnId="{4E0601CC-9D76-457E-A244-741EC13D2A19}">
      <dgm:prSet/>
      <dgm:spPr/>
      <dgm:t>
        <a:bodyPr/>
        <a:lstStyle/>
        <a:p>
          <a:endParaRPr lang="da-DK"/>
        </a:p>
      </dgm:t>
    </dgm:pt>
    <dgm:pt modelId="{50E4C9DC-4750-49B5-A10E-58F548CBCE91}">
      <dgm:prSet phldrT="[Tekst]"/>
      <dgm:spPr/>
      <dgm:t>
        <a:bodyPr/>
        <a:lstStyle/>
        <a:p>
          <a:r>
            <a:rPr lang="da-DK"/>
            <a:t>Hvad kan jeg?</a:t>
          </a:r>
        </a:p>
      </dgm:t>
    </dgm:pt>
    <dgm:pt modelId="{EBFE8B11-C40E-442A-8FEE-0E72A7A6E0AD}" type="parTrans" cxnId="{BCA27B48-4AAA-47A8-8086-62934138A8E2}">
      <dgm:prSet/>
      <dgm:spPr/>
      <dgm:t>
        <a:bodyPr/>
        <a:lstStyle/>
        <a:p>
          <a:endParaRPr lang="da-DK"/>
        </a:p>
      </dgm:t>
    </dgm:pt>
    <dgm:pt modelId="{048C8055-6D47-4B7C-919F-652AA936BC9B}" type="sibTrans" cxnId="{BCA27B48-4AAA-47A8-8086-62934138A8E2}">
      <dgm:prSet/>
      <dgm:spPr/>
      <dgm:t>
        <a:bodyPr/>
        <a:lstStyle/>
        <a:p>
          <a:endParaRPr lang="da-DK"/>
        </a:p>
      </dgm:t>
    </dgm:pt>
    <dgm:pt modelId="{A85E4DA3-D625-48A8-BAD6-9B6C4F91BDFB}">
      <dgm:prSet phldrT="[Tekst]" custT="1"/>
      <dgm:spPr/>
      <dgm:t>
        <a:bodyPr/>
        <a:lstStyle/>
        <a:p>
          <a:r>
            <a:rPr lang="da-DK" sz="1000"/>
            <a:t>Hvad er du god til?</a:t>
          </a:r>
        </a:p>
      </dgm:t>
    </dgm:pt>
    <dgm:pt modelId="{88EA500A-DE30-4671-B2D3-AC3CF6AA5134}" type="parTrans" cxnId="{0FA0AA63-0F73-44F2-BD8B-C0F19B14CB63}">
      <dgm:prSet/>
      <dgm:spPr/>
      <dgm:t>
        <a:bodyPr/>
        <a:lstStyle/>
        <a:p>
          <a:endParaRPr lang="da-DK"/>
        </a:p>
      </dgm:t>
    </dgm:pt>
    <dgm:pt modelId="{FD9F1FA4-1136-44A8-A708-C327DF3EC9D2}" type="sibTrans" cxnId="{0FA0AA63-0F73-44F2-BD8B-C0F19B14CB63}">
      <dgm:prSet/>
      <dgm:spPr/>
      <dgm:t>
        <a:bodyPr/>
        <a:lstStyle/>
        <a:p>
          <a:endParaRPr lang="da-DK"/>
        </a:p>
      </dgm:t>
    </dgm:pt>
    <dgm:pt modelId="{62036C5A-E0A3-4A30-A360-055D5807436E}">
      <dgm:prSet phldrT="[Tekst]" custT="1"/>
      <dgm:spPr/>
      <dgm:t>
        <a:bodyPr/>
        <a:lstStyle/>
        <a:p>
          <a:r>
            <a:rPr lang="da-DK" sz="1000"/>
            <a:t>hvad er dit mål med uddannelsen?</a:t>
          </a:r>
        </a:p>
      </dgm:t>
    </dgm:pt>
    <dgm:pt modelId="{A8E951AF-04BF-4F10-A289-C9546B9D195C}" type="parTrans" cxnId="{04D71897-D713-451B-86EA-1E542BFBF190}">
      <dgm:prSet/>
      <dgm:spPr/>
      <dgm:t>
        <a:bodyPr/>
        <a:lstStyle/>
        <a:p>
          <a:endParaRPr lang="da-DK"/>
        </a:p>
      </dgm:t>
    </dgm:pt>
    <dgm:pt modelId="{A17C3A46-0255-476A-B70C-52E73A9B8E3A}" type="sibTrans" cxnId="{04D71897-D713-451B-86EA-1E542BFBF190}">
      <dgm:prSet/>
      <dgm:spPr/>
      <dgm:t>
        <a:bodyPr/>
        <a:lstStyle/>
        <a:p>
          <a:endParaRPr lang="da-DK"/>
        </a:p>
      </dgm:t>
    </dgm:pt>
    <dgm:pt modelId="{5D3415BD-4ACF-4EEA-8CC2-F6A8FB82B796}">
      <dgm:prSet phldrT="[Tekst]" custT="1"/>
      <dgm:spPr/>
      <dgm:t>
        <a:bodyPr/>
        <a:lstStyle/>
        <a:p>
          <a:r>
            <a:rPr lang="da-DK" sz="1000" dirty="0"/>
            <a:t>Hvad synes du er rigtig spændende?</a:t>
          </a:r>
        </a:p>
      </dgm:t>
    </dgm:pt>
    <dgm:pt modelId="{901D18D1-BDB0-45C2-9C07-951FB30B7091}" type="sibTrans" cxnId="{32A6B5A8-AD9D-400B-AF74-9C9A9760D785}">
      <dgm:prSet/>
      <dgm:spPr/>
      <dgm:t>
        <a:bodyPr/>
        <a:lstStyle/>
        <a:p>
          <a:endParaRPr lang="da-DK"/>
        </a:p>
      </dgm:t>
    </dgm:pt>
    <dgm:pt modelId="{8977D2FE-D7A8-4B9A-A072-2E75D2ED91FD}" type="parTrans" cxnId="{32A6B5A8-AD9D-400B-AF74-9C9A9760D785}">
      <dgm:prSet/>
      <dgm:spPr/>
      <dgm:t>
        <a:bodyPr/>
        <a:lstStyle/>
        <a:p>
          <a:endParaRPr lang="da-DK"/>
        </a:p>
      </dgm:t>
    </dgm:pt>
    <dgm:pt modelId="{06173060-8A0B-4BFD-8642-3B2F5705023D}">
      <dgm:prSet phldrT="[Tekst]" custT="1"/>
      <dgm:spPr/>
      <dgm:t>
        <a:bodyPr/>
        <a:lstStyle/>
        <a:p>
          <a:r>
            <a:rPr lang="da-DK" sz="1000" dirty="0"/>
            <a:t>Hvilket studiemiljø passer godt til dig?</a:t>
          </a:r>
        </a:p>
      </dgm:t>
    </dgm:pt>
    <dgm:pt modelId="{915787C2-3E4E-4EAD-8507-1CE98D6BA358}" type="sibTrans" cxnId="{5411B4E9-E171-4782-8E28-6D754FEB171C}">
      <dgm:prSet/>
      <dgm:spPr/>
      <dgm:t>
        <a:bodyPr/>
        <a:lstStyle/>
        <a:p>
          <a:endParaRPr lang="da-DK"/>
        </a:p>
      </dgm:t>
    </dgm:pt>
    <dgm:pt modelId="{E2FDFB71-4134-4312-8E4D-65FA85FB8161}" type="parTrans" cxnId="{5411B4E9-E171-4782-8E28-6D754FEB171C}">
      <dgm:prSet/>
      <dgm:spPr/>
      <dgm:t>
        <a:bodyPr/>
        <a:lstStyle/>
        <a:p>
          <a:endParaRPr lang="da-DK"/>
        </a:p>
      </dgm:t>
    </dgm:pt>
    <dgm:pt modelId="{6295FC50-DDCA-4198-92D9-B408B5117296}">
      <dgm:prSet phldrT="[Tekst]" custT="1"/>
      <dgm:spPr/>
      <dgm:t>
        <a:bodyPr/>
        <a:lstStyle/>
        <a:p>
          <a:r>
            <a:rPr lang="da-DK" sz="1000" dirty="0"/>
            <a:t>Har du lyst til at tage en engelsksproget uddannelse?</a:t>
          </a:r>
        </a:p>
      </dgm:t>
    </dgm:pt>
    <dgm:pt modelId="{DBBEEE0B-BDCA-4366-8146-DB2A60F5C44D}" type="sibTrans" cxnId="{5B7C93CD-92F6-4602-930F-DFF66A798D98}">
      <dgm:prSet/>
      <dgm:spPr/>
      <dgm:t>
        <a:bodyPr/>
        <a:lstStyle/>
        <a:p>
          <a:endParaRPr lang="da-DK"/>
        </a:p>
      </dgm:t>
    </dgm:pt>
    <dgm:pt modelId="{80030174-88E9-4519-A460-69C696D9C360}" type="parTrans" cxnId="{5B7C93CD-92F6-4602-930F-DFF66A798D98}">
      <dgm:prSet/>
      <dgm:spPr/>
      <dgm:t>
        <a:bodyPr/>
        <a:lstStyle/>
        <a:p>
          <a:endParaRPr lang="da-DK"/>
        </a:p>
      </dgm:t>
    </dgm:pt>
    <dgm:pt modelId="{D2BF6806-447B-4990-84EC-F309EAE4C8D6}">
      <dgm:prSet phldrT="[Tekst]" custT="1"/>
      <dgm:spPr/>
      <dgm:t>
        <a:bodyPr/>
        <a:lstStyle/>
        <a:p>
          <a:r>
            <a:rPr lang="da-DK" sz="1000"/>
            <a:t>Har du lyst til at kunne læse i udlandet</a:t>
          </a:r>
          <a:r>
            <a:rPr lang="da-DK" sz="700"/>
            <a:t>?</a:t>
          </a:r>
        </a:p>
      </dgm:t>
    </dgm:pt>
    <dgm:pt modelId="{B18F5ED0-B31B-4AB2-85E0-B6609B8F4EC5}" type="parTrans" cxnId="{611588CD-8A11-4010-A5F0-947135522695}">
      <dgm:prSet/>
      <dgm:spPr/>
      <dgm:t>
        <a:bodyPr/>
        <a:lstStyle/>
        <a:p>
          <a:endParaRPr lang="da-DK"/>
        </a:p>
      </dgm:t>
    </dgm:pt>
    <dgm:pt modelId="{A53325F3-DD20-4768-A1AF-114894063790}" type="sibTrans" cxnId="{611588CD-8A11-4010-A5F0-947135522695}">
      <dgm:prSet/>
      <dgm:spPr/>
      <dgm:t>
        <a:bodyPr/>
        <a:lstStyle/>
        <a:p>
          <a:endParaRPr lang="da-DK"/>
        </a:p>
      </dgm:t>
    </dgm:pt>
    <dgm:pt modelId="{9B9BB2F3-B684-4FD0-AB24-58DF908CE293}">
      <dgm:prSet phldrT="[Tekst]" custT="1"/>
      <dgm:spPr/>
      <dgm:t>
        <a:bodyPr/>
        <a:lstStyle/>
        <a:p>
          <a:r>
            <a:rPr lang="da-DK" sz="1000"/>
            <a:t>hvor mange timer vil du bruge på projekt, læsning, kurser o.s.v.?</a:t>
          </a:r>
        </a:p>
      </dgm:t>
    </dgm:pt>
    <dgm:pt modelId="{1236D808-F046-4E24-A97B-5D8F4829503E}" type="parTrans" cxnId="{7B3F8B58-81C2-41CE-9F1F-B4E110195959}">
      <dgm:prSet/>
      <dgm:spPr/>
      <dgm:t>
        <a:bodyPr/>
        <a:lstStyle/>
        <a:p>
          <a:endParaRPr lang="da-DK"/>
        </a:p>
      </dgm:t>
    </dgm:pt>
    <dgm:pt modelId="{0342AF36-0B62-481E-9C25-F998C4AC07D9}" type="sibTrans" cxnId="{7B3F8B58-81C2-41CE-9F1F-B4E110195959}">
      <dgm:prSet/>
      <dgm:spPr/>
      <dgm:t>
        <a:bodyPr/>
        <a:lstStyle/>
        <a:p>
          <a:endParaRPr lang="da-DK"/>
        </a:p>
      </dgm:t>
    </dgm:pt>
    <dgm:pt modelId="{DC150351-D868-4F53-ADED-4C31DBD952B4}">
      <dgm:prSet phldrT="[Tekst]" custT="1"/>
      <dgm:spPr/>
      <dgm:t>
        <a:bodyPr/>
        <a:lstStyle/>
        <a:p>
          <a:r>
            <a:rPr lang="da-DK" sz="1000"/>
            <a:t>hvor meget skal studiet fylde i dit liv?</a:t>
          </a:r>
        </a:p>
      </dgm:t>
    </dgm:pt>
    <dgm:pt modelId="{60EBAF54-0942-4034-9361-715DCCD9F771}" type="parTrans" cxnId="{D6E7CE68-15A8-40BA-8B2D-E9774A379BB5}">
      <dgm:prSet/>
      <dgm:spPr/>
      <dgm:t>
        <a:bodyPr/>
        <a:lstStyle/>
        <a:p>
          <a:endParaRPr lang="da-DK"/>
        </a:p>
      </dgm:t>
    </dgm:pt>
    <dgm:pt modelId="{04FDCDC8-7C04-41D1-9D33-77CFFA81AACC}" type="sibTrans" cxnId="{D6E7CE68-15A8-40BA-8B2D-E9774A379BB5}">
      <dgm:prSet/>
      <dgm:spPr/>
      <dgm:t>
        <a:bodyPr/>
        <a:lstStyle/>
        <a:p>
          <a:endParaRPr lang="da-DK"/>
        </a:p>
      </dgm:t>
    </dgm:pt>
    <dgm:pt modelId="{1F984A20-599D-459D-A147-0B7EF71DEC0A}">
      <dgm:prSet phldrT="[Tekst]" custT="1"/>
      <dgm:spPr/>
      <dgm:t>
        <a:bodyPr/>
        <a:lstStyle/>
        <a:p>
          <a:r>
            <a:rPr lang="da-DK" sz="1000"/>
            <a:t>Vil du ændre din måde at arbejde på ift. gymnasiet/HF?</a:t>
          </a:r>
        </a:p>
      </dgm:t>
    </dgm:pt>
    <dgm:pt modelId="{410CA112-E0A7-4594-B1E4-B0501A2A49FC}" type="parTrans" cxnId="{84CE7391-AEC6-4082-B6F9-FCE3DC200742}">
      <dgm:prSet/>
      <dgm:spPr/>
      <dgm:t>
        <a:bodyPr/>
        <a:lstStyle/>
        <a:p>
          <a:endParaRPr lang="da-DK"/>
        </a:p>
      </dgm:t>
    </dgm:pt>
    <dgm:pt modelId="{45769CD1-D949-4A75-BE69-6C1A64E9828D}" type="sibTrans" cxnId="{84CE7391-AEC6-4082-B6F9-FCE3DC200742}">
      <dgm:prSet/>
      <dgm:spPr/>
      <dgm:t>
        <a:bodyPr/>
        <a:lstStyle/>
        <a:p>
          <a:endParaRPr lang="da-DK"/>
        </a:p>
      </dgm:t>
    </dgm:pt>
    <dgm:pt modelId="{B711ED18-07BB-4719-88EE-99C63CE4C793}">
      <dgm:prSet phldrT="[Tekst]" custT="1"/>
      <dgm:spPr/>
      <dgm:t>
        <a:bodyPr/>
        <a:lstStyle/>
        <a:p>
          <a:r>
            <a:rPr lang="da-DK" sz="1000"/>
            <a:t>Hvilke tanker gør du dig om tiden efter dit studium?</a:t>
          </a:r>
        </a:p>
      </dgm:t>
    </dgm:pt>
    <dgm:pt modelId="{2AAC6778-21AF-4DB9-B557-2C24E5BCA89E}" type="parTrans" cxnId="{BDAA7361-8FB7-4113-B2B0-37E097171E4C}">
      <dgm:prSet/>
      <dgm:spPr/>
      <dgm:t>
        <a:bodyPr/>
        <a:lstStyle/>
        <a:p>
          <a:endParaRPr lang="da-DK"/>
        </a:p>
      </dgm:t>
    </dgm:pt>
    <dgm:pt modelId="{E09F9149-1E11-4628-A9C7-349B32648FF8}" type="sibTrans" cxnId="{BDAA7361-8FB7-4113-B2B0-37E097171E4C}">
      <dgm:prSet/>
      <dgm:spPr/>
      <dgm:t>
        <a:bodyPr/>
        <a:lstStyle/>
        <a:p>
          <a:endParaRPr lang="da-DK"/>
        </a:p>
      </dgm:t>
    </dgm:pt>
    <dgm:pt modelId="{57BD0473-043B-4960-B4EC-0D4EBA932B32}">
      <dgm:prSet phldrT="[Tekst]" custT="1"/>
      <dgm:spPr/>
      <dgm:t>
        <a:bodyPr/>
        <a:lstStyle/>
        <a:p>
          <a:r>
            <a:rPr lang="da-DK" sz="1000"/>
            <a:t>Hvad trivedes du med fagligt i gymnasiet/HF?</a:t>
          </a:r>
        </a:p>
      </dgm:t>
    </dgm:pt>
    <dgm:pt modelId="{23094748-DEFA-4779-9EC1-095CAF543691}" type="parTrans" cxnId="{3E43C0F9-1F12-4411-B3CB-D993F4342E49}">
      <dgm:prSet/>
      <dgm:spPr/>
      <dgm:t>
        <a:bodyPr/>
        <a:lstStyle/>
        <a:p>
          <a:endParaRPr lang="da-DK"/>
        </a:p>
      </dgm:t>
    </dgm:pt>
    <dgm:pt modelId="{F8E0F835-42B8-45ED-A35C-94BEBDCD87FD}" type="sibTrans" cxnId="{3E43C0F9-1F12-4411-B3CB-D993F4342E49}">
      <dgm:prSet/>
      <dgm:spPr/>
      <dgm:t>
        <a:bodyPr/>
        <a:lstStyle/>
        <a:p>
          <a:endParaRPr lang="da-DK"/>
        </a:p>
      </dgm:t>
    </dgm:pt>
    <dgm:pt modelId="{BCEA2F02-C84F-441B-A9F3-A6103B872C8F}">
      <dgm:prSet phldrT="[Tekst]" custT="1"/>
      <dgm:spPr/>
      <dgm:t>
        <a:bodyPr/>
        <a:lstStyle/>
        <a:p>
          <a:r>
            <a:rPr lang="da-DK" sz="1000"/>
            <a:t>Hvilke kompetencer har du tilegnet dig i gymnasiet/HF, gennem supplering og arbejde?</a:t>
          </a:r>
        </a:p>
      </dgm:t>
    </dgm:pt>
    <dgm:pt modelId="{08AE99B4-610E-4F14-8554-0FC52D8176C5}" type="parTrans" cxnId="{20BA22B3-7452-4627-8E44-E15E3A298EAD}">
      <dgm:prSet/>
      <dgm:spPr/>
      <dgm:t>
        <a:bodyPr/>
        <a:lstStyle/>
        <a:p>
          <a:endParaRPr lang="da-DK"/>
        </a:p>
      </dgm:t>
    </dgm:pt>
    <dgm:pt modelId="{8D2CAA36-EB2D-41DC-ADA9-DF230205E944}" type="sibTrans" cxnId="{20BA22B3-7452-4627-8E44-E15E3A298EAD}">
      <dgm:prSet/>
      <dgm:spPr/>
      <dgm:t>
        <a:bodyPr/>
        <a:lstStyle/>
        <a:p>
          <a:endParaRPr lang="da-DK"/>
        </a:p>
      </dgm:t>
    </dgm:pt>
    <dgm:pt modelId="{6A79F941-E79F-4FA5-A5F8-1514EA6F3949}">
      <dgm:prSet phldrT="[Tekst]" custT="1"/>
      <dgm:spPr/>
      <dgm:t>
        <a:bodyPr/>
        <a:lstStyle/>
        <a:p>
          <a:r>
            <a:rPr lang="da-DK" sz="1000"/>
            <a:t>Har der været et fagligt tema du har holdt fast i, i dine opgaver og valg i gymnasiet?</a:t>
          </a:r>
        </a:p>
      </dgm:t>
    </dgm:pt>
    <dgm:pt modelId="{F7C269CB-6692-4684-9DD4-8BF3627A6405}" type="parTrans" cxnId="{4A982431-113D-455D-9D3A-761047816E22}">
      <dgm:prSet/>
      <dgm:spPr/>
      <dgm:t>
        <a:bodyPr/>
        <a:lstStyle/>
        <a:p>
          <a:endParaRPr lang="da-DK"/>
        </a:p>
      </dgm:t>
    </dgm:pt>
    <dgm:pt modelId="{6704CEBF-19C7-4858-935E-47532F3726A1}" type="sibTrans" cxnId="{4A982431-113D-455D-9D3A-761047816E22}">
      <dgm:prSet/>
      <dgm:spPr/>
      <dgm:t>
        <a:bodyPr/>
        <a:lstStyle/>
        <a:p>
          <a:endParaRPr lang="da-DK"/>
        </a:p>
      </dgm:t>
    </dgm:pt>
    <dgm:pt modelId="{C3091B9F-248E-4C0E-BA05-08C8EC96506A}">
      <dgm:prSet phldrT="[Tekst]" custT="1"/>
      <dgm:spPr/>
      <dgm:t>
        <a:bodyPr/>
        <a:lstStyle/>
        <a:p>
          <a:r>
            <a:rPr lang="da-DK" sz="1000" dirty="0"/>
            <a:t>Hvor meget skal det faglige fylde i forhold til det sociale?</a:t>
          </a:r>
        </a:p>
      </dgm:t>
    </dgm:pt>
    <dgm:pt modelId="{A2764805-6F41-4268-AE4B-BF636B869136}" type="sibTrans" cxnId="{31EE6D5F-49C4-43CE-82BA-952C55D35E3F}">
      <dgm:prSet/>
      <dgm:spPr/>
      <dgm:t>
        <a:bodyPr/>
        <a:lstStyle/>
        <a:p>
          <a:endParaRPr lang="da-DK"/>
        </a:p>
      </dgm:t>
    </dgm:pt>
    <dgm:pt modelId="{742DF3DB-CA26-44D5-852B-36EEC7337E31}" type="parTrans" cxnId="{31EE6D5F-49C4-43CE-82BA-952C55D35E3F}">
      <dgm:prSet/>
      <dgm:spPr/>
      <dgm:t>
        <a:bodyPr/>
        <a:lstStyle/>
        <a:p>
          <a:endParaRPr lang="da-DK"/>
        </a:p>
      </dgm:t>
    </dgm:pt>
    <dgm:pt modelId="{272BADA2-B1F8-4383-8CF1-F116775DF1A7}">
      <dgm:prSet phldrT="[Tekst]" custT="1"/>
      <dgm:spPr/>
      <dgm:t>
        <a:bodyPr/>
        <a:lstStyle/>
        <a:p>
          <a:r>
            <a:rPr lang="da-DK" sz="1000" dirty="0"/>
            <a:t>Hvordan lærer du bedst? </a:t>
          </a:r>
        </a:p>
      </dgm:t>
    </dgm:pt>
    <dgm:pt modelId="{24CDA3E0-BBB4-4800-B121-7824C8B2A4BA}" type="sibTrans" cxnId="{005A44B8-A043-4F74-949B-E30CEC6E5182}">
      <dgm:prSet/>
      <dgm:spPr/>
      <dgm:t>
        <a:bodyPr/>
        <a:lstStyle/>
        <a:p>
          <a:endParaRPr lang="da-DK"/>
        </a:p>
      </dgm:t>
    </dgm:pt>
    <dgm:pt modelId="{C3DC65E5-74C0-43AA-96D1-3C97971D9672}" type="parTrans" cxnId="{005A44B8-A043-4F74-949B-E30CEC6E5182}">
      <dgm:prSet/>
      <dgm:spPr/>
      <dgm:t>
        <a:bodyPr/>
        <a:lstStyle/>
        <a:p>
          <a:endParaRPr lang="da-DK"/>
        </a:p>
      </dgm:t>
    </dgm:pt>
    <dgm:pt modelId="{D12C4833-7C4D-463D-8816-2E72C0F3F4C5}">
      <dgm:prSet phldrT="[Tekst]" custT="1"/>
      <dgm:spPr/>
      <dgm:t>
        <a:bodyPr/>
        <a:lstStyle/>
        <a:p>
          <a:r>
            <a:rPr lang="da-DK" sz="1000"/>
            <a:t>Hvordan arbejder jeg bedst ift. selvstudie, mange forelæsning, gruppe arbejde osv.?</a:t>
          </a:r>
        </a:p>
      </dgm:t>
    </dgm:pt>
    <dgm:pt modelId="{DE24D174-2BAA-4063-B0A0-B85FBF00B35E}" type="sibTrans" cxnId="{46239ED0-A707-4DE9-AB46-6D0DADDB0630}">
      <dgm:prSet/>
      <dgm:spPr/>
      <dgm:t>
        <a:bodyPr/>
        <a:lstStyle/>
        <a:p>
          <a:endParaRPr lang="da-DK"/>
        </a:p>
      </dgm:t>
    </dgm:pt>
    <dgm:pt modelId="{51FFE98D-2974-466F-8E27-B2A359506485}" type="parTrans" cxnId="{46239ED0-A707-4DE9-AB46-6D0DADDB0630}">
      <dgm:prSet/>
      <dgm:spPr/>
      <dgm:t>
        <a:bodyPr/>
        <a:lstStyle/>
        <a:p>
          <a:endParaRPr lang="da-DK"/>
        </a:p>
      </dgm:t>
    </dgm:pt>
    <dgm:pt modelId="{79696701-7EBA-42D2-A82C-F1B2B97815A7}">
      <dgm:prSet phldrT="[Tekst]" custT="1"/>
      <dgm:spPr/>
      <dgm:t>
        <a:bodyPr/>
        <a:lstStyle/>
        <a:p>
          <a:r>
            <a:rPr lang="da-DK" sz="1000" dirty="0"/>
            <a:t>Hvilke kompetencer vil du gerne udvikle?</a:t>
          </a:r>
        </a:p>
      </dgm:t>
    </dgm:pt>
    <dgm:pt modelId="{8BEC4B68-2116-4A04-BEDA-78BED010BA81}" type="sibTrans" cxnId="{907D5F43-9D55-4C0B-9ECC-E6F8545A37B6}">
      <dgm:prSet/>
      <dgm:spPr/>
      <dgm:t>
        <a:bodyPr/>
        <a:lstStyle/>
        <a:p>
          <a:endParaRPr lang="da-DK"/>
        </a:p>
      </dgm:t>
    </dgm:pt>
    <dgm:pt modelId="{D3BA94BA-C969-4C2E-BFA6-DEE3D1204102}" type="parTrans" cxnId="{907D5F43-9D55-4C0B-9ECC-E6F8545A37B6}">
      <dgm:prSet/>
      <dgm:spPr/>
      <dgm:t>
        <a:bodyPr/>
        <a:lstStyle/>
        <a:p>
          <a:endParaRPr lang="da-DK"/>
        </a:p>
      </dgm:t>
    </dgm:pt>
    <dgm:pt modelId="{8CBCBEE2-708B-4947-97D2-D479D63426AD}">
      <dgm:prSet phldrT="[Tekst]" custT="1"/>
      <dgm:spPr/>
      <dgm:t>
        <a:bodyPr/>
        <a:lstStyle/>
        <a:p>
          <a:r>
            <a:rPr lang="da-DK" sz="1000" dirty="0"/>
            <a:t>hvor lang tid vil du studere?</a:t>
          </a:r>
        </a:p>
      </dgm:t>
    </dgm:pt>
    <dgm:pt modelId="{B02BEB29-9D38-40C3-9B4A-D89663BFD283}" type="parTrans" cxnId="{FEDB67C2-2B7B-4C35-AE43-DE9356AF0CA5}">
      <dgm:prSet/>
      <dgm:spPr/>
      <dgm:t>
        <a:bodyPr/>
        <a:lstStyle/>
        <a:p>
          <a:endParaRPr lang="da-DK"/>
        </a:p>
      </dgm:t>
    </dgm:pt>
    <dgm:pt modelId="{6324D25F-D844-41FD-BE81-43983BD98204}" type="sibTrans" cxnId="{FEDB67C2-2B7B-4C35-AE43-DE9356AF0CA5}">
      <dgm:prSet/>
      <dgm:spPr/>
      <dgm:t>
        <a:bodyPr/>
        <a:lstStyle/>
        <a:p>
          <a:endParaRPr lang="da-DK"/>
        </a:p>
      </dgm:t>
    </dgm:pt>
    <dgm:pt modelId="{D3525604-E748-4CE0-830A-37514808C7A2}" type="pres">
      <dgm:prSet presAssocID="{A9FD6A3B-93FD-47AB-81FA-EB7C9A504F0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77B7373-C8C9-4CA8-BFB4-16FA1C15DD64}" type="pres">
      <dgm:prSet presAssocID="{A9FD6A3B-93FD-47AB-81FA-EB7C9A504F05}" presName="children" presStyleCnt="0"/>
      <dgm:spPr/>
    </dgm:pt>
    <dgm:pt modelId="{65B6ED81-9FC3-4678-AB74-853C31B935DC}" type="pres">
      <dgm:prSet presAssocID="{A9FD6A3B-93FD-47AB-81FA-EB7C9A504F05}" presName="child1group" presStyleCnt="0"/>
      <dgm:spPr/>
    </dgm:pt>
    <dgm:pt modelId="{6E20115B-8CB9-4334-9514-1C64A43F9F2B}" type="pres">
      <dgm:prSet presAssocID="{A9FD6A3B-93FD-47AB-81FA-EB7C9A504F05}" presName="child1" presStyleLbl="bgAcc1" presStyleIdx="0" presStyleCnt="4" custScaleX="191604" custLinFactNeighborX="-51659" custLinFactNeighborY="1333"/>
      <dgm:spPr/>
    </dgm:pt>
    <dgm:pt modelId="{1AD6491F-7BEC-46EB-9C52-FBCB68110338}" type="pres">
      <dgm:prSet presAssocID="{A9FD6A3B-93FD-47AB-81FA-EB7C9A504F05}" presName="child1Text" presStyleLbl="bgAcc1" presStyleIdx="0" presStyleCnt="4">
        <dgm:presLayoutVars>
          <dgm:bulletEnabled val="1"/>
        </dgm:presLayoutVars>
      </dgm:prSet>
      <dgm:spPr/>
    </dgm:pt>
    <dgm:pt modelId="{A2A9446F-40CF-45A4-91A3-7744A82FEB4E}" type="pres">
      <dgm:prSet presAssocID="{A9FD6A3B-93FD-47AB-81FA-EB7C9A504F05}" presName="child2group" presStyleCnt="0"/>
      <dgm:spPr/>
    </dgm:pt>
    <dgm:pt modelId="{6CB2F69D-6589-4F4C-834E-CDCEFFED4551}" type="pres">
      <dgm:prSet presAssocID="{A9FD6A3B-93FD-47AB-81FA-EB7C9A504F05}" presName="child2" presStyleLbl="bgAcc1" presStyleIdx="1" presStyleCnt="4" custScaleX="173660" custScaleY="137337" custLinFactNeighborX="67496" custLinFactNeighborY="20001"/>
      <dgm:spPr/>
    </dgm:pt>
    <dgm:pt modelId="{876171B1-B9C9-458B-B510-ACF070C3BDA9}" type="pres">
      <dgm:prSet presAssocID="{A9FD6A3B-93FD-47AB-81FA-EB7C9A504F05}" presName="child2Text" presStyleLbl="bgAcc1" presStyleIdx="1" presStyleCnt="4">
        <dgm:presLayoutVars>
          <dgm:bulletEnabled val="1"/>
        </dgm:presLayoutVars>
      </dgm:prSet>
      <dgm:spPr/>
    </dgm:pt>
    <dgm:pt modelId="{4785432E-F3C6-4203-A97F-D862DBA808C4}" type="pres">
      <dgm:prSet presAssocID="{A9FD6A3B-93FD-47AB-81FA-EB7C9A504F05}" presName="child3group" presStyleCnt="0"/>
      <dgm:spPr/>
    </dgm:pt>
    <dgm:pt modelId="{72B38C6C-5443-4B99-8DC3-3148709B3ABB}" type="pres">
      <dgm:prSet presAssocID="{A9FD6A3B-93FD-47AB-81FA-EB7C9A504F05}" presName="child3" presStyleLbl="bgAcc1" presStyleIdx="2" presStyleCnt="4" custScaleX="203600" custScaleY="148557" custLinFactNeighborX="51656" custLinFactNeighborY="-19287"/>
      <dgm:spPr/>
    </dgm:pt>
    <dgm:pt modelId="{CFC9B85B-DE70-42ED-82C6-20265F37AFCF}" type="pres">
      <dgm:prSet presAssocID="{A9FD6A3B-93FD-47AB-81FA-EB7C9A504F05}" presName="child3Text" presStyleLbl="bgAcc1" presStyleIdx="2" presStyleCnt="4">
        <dgm:presLayoutVars>
          <dgm:bulletEnabled val="1"/>
        </dgm:presLayoutVars>
      </dgm:prSet>
      <dgm:spPr/>
    </dgm:pt>
    <dgm:pt modelId="{21BB4C52-BE86-49C0-9481-1F0B467055D8}" type="pres">
      <dgm:prSet presAssocID="{A9FD6A3B-93FD-47AB-81FA-EB7C9A504F05}" presName="child4group" presStyleCnt="0"/>
      <dgm:spPr/>
    </dgm:pt>
    <dgm:pt modelId="{236B9277-07E9-472F-A8D8-4AE78341A8FE}" type="pres">
      <dgm:prSet presAssocID="{A9FD6A3B-93FD-47AB-81FA-EB7C9A504F05}" presName="child4" presStyleLbl="bgAcc1" presStyleIdx="3" presStyleCnt="4" custScaleX="185406" custScaleY="141367" custLinFactNeighborX="-52246" custLinFactNeighborY="-17803"/>
      <dgm:spPr/>
    </dgm:pt>
    <dgm:pt modelId="{A4E6F330-DDAC-438F-A6FF-66450C3233A0}" type="pres">
      <dgm:prSet presAssocID="{A9FD6A3B-93FD-47AB-81FA-EB7C9A504F05}" presName="child4Text" presStyleLbl="bgAcc1" presStyleIdx="3" presStyleCnt="4">
        <dgm:presLayoutVars>
          <dgm:bulletEnabled val="1"/>
        </dgm:presLayoutVars>
      </dgm:prSet>
      <dgm:spPr/>
    </dgm:pt>
    <dgm:pt modelId="{E8257266-1F79-4FA0-9106-B74DCB6131B4}" type="pres">
      <dgm:prSet presAssocID="{A9FD6A3B-93FD-47AB-81FA-EB7C9A504F05}" presName="childPlaceholder" presStyleCnt="0"/>
      <dgm:spPr/>
    </dgm:pt>
    <dgm:pt modelId="{19746840-B25F-4556-87B6-7CA39AC787CE}" type="pres">
      <dgm:prSet presAssocID="{A9FD6A3B-93FD-47AB-81FA-EB7C9A504F05}" presName="circle" presStyleCnt="0"/>
      <dgm:spPr/>
    </dgm:pt>
    <dgm:pt modelId="{DF1E3356-ECA2-4FF2-A4C0-08F2174B7F89}" type="pres">
      <dgm:prSet presAssocID="{A9FD6A3B-93FD-47AB-81FA-EB7C9A504F0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544E607-B9B3-47C1-9016-EC02C65904B6}" type="pres">
      <dgm:prSet presAssocID="{A9FD6A3B-93FD-47AB-81FA-EB7C9A504F0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5DBCE59-E4CE-4512-9EA0-3C303DDF0725}" type="pres">
      <dgm:prSet presAssocID="{A9FD6A3B-93FD-47AB-81FA-EB7C9A504F0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4CFDD9E-2657-4065-BC27-D782D26A8D8D}" type="pres">
      <dgm:prSet presAssocID="{A9FD6A3B-93FD-47AB-81FA-EB7C9A504F0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E12D3A9-9BBE-4163-A5FE-619356628CA2}" type="pres">
      <dgm:prSet presAssocID="{A9FD6A3B-93FD-47AB-81FA-EB7C9A504F05}" presName="quadrantPlaceholder" presStyleCnt="0"/>
      <dgm:spPr/>
    </dgm:pt>
    <dgm:pt modelId="{8853D42A-8AD2-4175-B597-BAB5F66E2766}" type="pres">
      <dgm:prSet presAssocID="{A9FD6A3B-93FD-47AB-81FA-EB7C9A504F05}" presName="center1" presStyleLbl="fgShp" presStyleIdx="0" presStyleCnt="2"/>
      <dgm:spPr/>
    </dgm:pt>
    <dgm:pt modelId="{A8FB8CB0-7A2A-4E6F-9902-BC00B252E25E}" type="pres">
      <dgm:prSet presAssocID="{A9FD6A3B-93FD-47AB-81FA-EB7C9A504F05}" presName="center2" presStyleLbl="fgShp" presStyleIdx="1" presStyleCnt="2"/>
      <dgm:spPr/>
    </dgm:pt>
  </dgm:ptLst>
  <dgm:cxnLst>
    <dgm:cxn modelId="{8B880D0A-86CA-4E93-8CDC-F541A0982447}" type="presOf" srcId="{6A79F941-E79F-4FA5-A5F8-1514EA6F3949}" destId="{236B9277-07E9-472F-A8D8-4AE78341A8FE}" srcOrd="0" destOrd="3" presId="urn:microsoft.com/office/officeart/2005/8/layout/cycle4"/>
    <dgm:cxn modelId="{A671E00E-DC07-41CC-9F5F-C8650800FF9E}" type="presOf" srcId="{62036C5A-E0A3-4A30-A360-055D5807436E}" destId="{876171B1-B9C9-458B-B510-ACF070C3BDA9}" srcOrd="1" destOrd="5" presId="urn:microsoft.com/office/officeart/2005/8/layout/cycle4"/>
    <dgm:cxn modelId="{A2530F16-4C5F-43E6-BD1A-044FC2FC927F}" type="presOf" srcId="{A54E578C-5A4C-4FAB-B5C7-14B4067CD45E}" destId="{72B38C6C-5443-4B99-8DC3-3148709B3ABB}" srcOrd="0" destOrd="0" presId="urn:microsoft.com/office/officeart/2005/8/layout/cycle4"/>
    <dgm:cxn modelId="{3B9B3818-3F79-493B-9D35-DB481FA64300}" type="presOf" srcId="{A85E4DA3-D625-48A8-BAD6-9B6C4F91BDFB}" destId="{A4E6F330-DDAC-438F-A6FF-66450C3233A0}" srcOrd="1" destOrd="0" presId="urn:microsoft.com/office/officeart/2005/8/layout/cycle4"/>
    <dgm:cxn modelId="{75065C18-91F7-4274-A2DA-72911EBE5895}" type="presOf" srcId="{B711ED18-07BB-4719-88EE-99C63CE4C793}" destId="{CFC9B85B-DE70-42ED-82C6-20265F37AFCF}" srcOrd="1" destOrd="4" presId="urn:microsoft.com/office/officeart/2005/8/layout/cycle4"/>
    <dgm:cxn modelId="{2C6F1629-8E98-4C14-85F2-F7C4FC7D5A37}" type="presOf" srcId="{79696701-7EBA-42D2-A82C-F1B2B97815A7}" destId="{6E20115B-8CB9-4334-9514-1C64A43F9F2B}" srcOrd="0" destOrd="3" presId="urn:microsoft.com/office/officeart/2005/8/layout/cycle4"/>
    <dgm:cxn modelId="{03BF112E-4DE9-4B66-82B2-DE6CAE3D4EA5}" type="presOf" srcId="{99F2FAF3-BB17-49F2-A3CF-615EDF3D820C}" destId="{2544E607-B9B3-47C1-9016-EC02C65904B6}" srcOrd="0" destOrd="0" presId="urn:microsoft.com/office/officeart/2005/8/layout/cycle4"/>
    <dgm:cxn modelId="{4A982431-113D-455D-9D3A-761047816E22}" srcId="{50E4C9DC-4750-49B5-A10E-58F548CBCE91}" destId="{6A79F941-E79F-4FA5-A5F8-1514EA6F3949}" srcOrd="3" destOrd="0" parTransId="{F7C269CB-6692-4684-9DD4-8BF3627A6405}" sibTransId="{6704CEBF-19C7-4858-935E-47532F3726A1}"/>
    <dgm:cxn modelId="{A3637B35-2753-4791-B22A-1E40828A4A9A}" type="presOf" srcId="{42485C66-D218-4DD8-8F93-FFF5B3F75A2B}" destId="{6CB2F69D-6589-4F4C-834E-CDCEFFED4551}" srcOrd="0" destOrd="0" presId="urn:microsoft.com/office/officeart/2005/8/layout/cycle4"/>
    <dgm:cxn modelId="{B9978D38-B5C9-47D1-9597-2B6116590D2B}" type="presOf" srcId="{272BADA2-B1F8-4383-8CF1-F116775DF1A7}" destId="{1AD6491F-7BEC-46EB-9C52-FBCB68110338}" srcOrd="1" destOrd="1" presId="urn:microsoft.com/office/officeart/2005/8/layout/cycle4"/>
    <dgm:cxn modelId="{294BFE3B-539B-4E1B-972C-7E45F64C1E2E}" type="presOf" srcId="{06173060-8A0B-4BFD-8642-3B2F5705023D}" destId="{6CB2F69D-6589-4F4C-834E-CDCEFFED4551}" srcOrd="0" destOrd="3" presId="urn:microsoft.com/office/officeart/2005/8/layout/cycle4"/>
    <dgm:cxn modelId="{31EE6D5F-49C4-43CE-82BA-952C55D35E3F}" srcId="{169C8178-F7D8-4A33-B145-678197602F62}" destId="{C3091B9F-248E-4C0E-BA05-08C8EC96506A}" srcOrd="0" destOrd="0" parTransId="{742DF3DB-CA26-44D5-852B-36EEC7337E31}" sibTransId="{A2764805-6F41-4268-AE4B-BF636B869136}"/>
    <dgm:cxn modelId="{75593360-DEB7-408D-9265-85163BE43C21}" type="presOf" srcId="{5D3415BD-4ACF-4EEA-8CC2-F6A8FB82B796}" destId="{876171B1-B9C9-458B-B510-ACF070C3BDA9}" srcOrd="1" destOrd="1" presId="urn:microsoft.com/office/officeart/2005/8/layout/cycle4"/>
    <dgm:cxn modelId="{BDAA7361-8FB7-4113-B2B0-37E097171E4C}" srcId="{0E9781B5-E8CC-48D0-BDC5-7F552F8FA31B}" destId="{B711ED18-07BB-4719-88EE-99C63CE4C793}" srcOrd="4" destOrd="0" parTransId="{2AAC6778-21AF-4DB9-B557-2C24E5BCA89E}" sibTransId="{E09F9149-1E11-4628-A9C7-349B32648FF8}"/>
    <dgm:cxn modelId="{907D5F43-9D55-4C0B-9ECC-E6F8545A37B6}" srcId="{169C8178-F7D8-4A33-B145-678197602F62}" destId="{79696701-7EBA-42D2-A82C-F1B2B97815A7}" srcOrd="3" destOrd="0" parTransId="{D3BA94BA-C969-4C2E-BFA6-DEE3D1204102}" sibTransId="{8BEC4B68-2116-4A04-BEDA-78BED010BA81}"/>
    <dgm:cxn modelId="{E0458343-F1BE-452A-8769-726A0BE60D08}" srcId="{A9FD6A3B-93FD-47AB-81FA-EB7C9A504F05}" destId="{0E9781B5-E8CC-48D0-BDC5-7F552F8FA31B}" srcOrd="2" destOrd="0" parTransId="{78F2A688-D94B-4F7B-816C-23460754B7B1}" sibTransId="{5AD9139D-89FE-4599-97D4-50840310BB0E}"/>
    <dgm:cxn modelId="{0FA0AA63-0F73-44F2-BD8B-C0F19B14CB63}" srcId="{50E4C9DC-4750-49B5-A10E-58F548CBCE91}" destId="{A85E4DA3-D625-48A8-BAD6-9B6C4F91BDFB}" srcOrd="0" destOrd="0" parTransId="{88EA500A-DE30-4671-B2D3-AC3CF6AA5134}" sibTransId="{FD9F1FA4-1136-44A8-A708-C327DF3EC9D2}"/>
    <dgm:cxn modelId="{BCA27B48-4AAA-47A8-8086-62934138A8E2}" srcId="{A9FD6A3B-93FD-47AB-81FA-EB7C9A504F05}" destId="{50E4C9DC-4750-49B5-A10E-58F548CBCE91}" srcOrd="3" destOrd="0" parTransId="{EBFE8B11-C40E-442A-8FEE-0E72A7A6E0AD}" sibTransId="{048C8055-6D47-4B7C-919F-652AA936BC9B}"/>
    <dgm:cxn modelId="{D6E7CE68-15A8-40BA-8B2D-E9774A379BB5}" srcId="{0E9781B5-E8CC-48D0-BDC5-7F552F8FA31B}" destId="{DC150351-D868-4F53-ADED-4C31DBD952B4}" srcOrd="2" destOrd="0" parTransId="{60EBAF54-0942-4034-9361-715DCCD9F771}" sibTransId="{04FDCDC8-7C04-41D1-9D33-77CFFA81AACC}"/>
    <dgm:cxn modelId="{CD06B569-2526-479C-997F-928EB2CA9D7C}" type="presOf" srcId="{DC150351-D868-4F53-ADED-4C31DBD952B4}" destId="{CFC9B85B-DE70-42ED-82C6-20265F37AFCF}" srcOrd="1" destOrd="2" presId="urn:microsoft.com/office/officeart/2005/8/layout/cycle4"/>
    <dgm:cxn modelId="{E0D3FC49-93F8-4162-A6CC-07A8BA4FC3FF}" type="presOf" srcId="{42485C66-D218-4DD8-8F93-FFF5B3F75A2B}" destId="{876171B1-B9C9-458B-B510-ACF070C3BDA9}" srcOrd="1" destOrd="0" presId="urn:microsoft.com/office/officeart/2005/8/layout/cycle4"/>
    <dgm:cxn modelId="{D0984A4B-87BD-41F9-B5BF-12B5A9084CF7}" type="presOf" srcId="{C3091B9F-248E-4C0E-BA05-08C8EC96506A}" destId="{6E20115B-8CB9-4334-9514-1C64A43F9F2B}" srcOrd="0" destOrd="0" presId="urn:microsoft.com/office/officeart/2005/8/layout/cycle4"/>
    <dgm:cxn modelId="{1513866C-A817-4432-9D14-A139C296221F}" type="presOf" srcId="{50E4C9DC-4750-49B5-A10E-58F548CBCE91}" destId="{44CFDD9E-2657-4065-BC27-D782D26A8D8D}" srcOrd="0" destOrd="0" presId="urn:microsoft.com/office/officeart/2005/8/layout/cycle4"/>
    <dgm:cxn modelId="{919E5670-BADA-4993-A835-E715E5F2088F}" type="presOf" srcId="{06173060-8A0B-4BFD-8642-3B2F5705023D}" destId="{876171B1-B9C9-458B-B510-ACF070C3BDA9}" srcOrd="1" destOrd="3" presId="urn:microsoft.com/office/officeart/2005/8/layout/cycle4"/>
    <dgm:cxn modelId="{BEFDDC52-9A7D-496D-A270-E5BF4850D18F}" type="presOf" srcId="{79696701-7EBA-42D2-A82C-F1B2B97815A7}" destId="{1AD6491F-7BEC-46EB-9C52-FBCB68110338}" srcOrd="1" destOrd="3" presId="urn:microsoft.com/office/officeart/2005/8/layout/cycle4"/>
    <dgm:cxn modelId="{5BA95A54-FE48-4BC1-A11D-61D91ECA5758}" srcId="{A9FD6A3B-93FD-47AB-81FA-EB7C9A504F05}" destId="{99F2FAF3-BB17-49F2-A3CF-615EDF3D820C}" srcOrd="1" destOrd="0" parTransId="{D108B4EB-8001-418E-8F61-CCE2D358B20A}" sibTransId="{0270D060-C2FB-4EC2-83E0-8F8C5303441B}"/>
    <dgm:cxn modelId="{873D8B54-BEAE-4540-866C-4D3091A8D26E}" type="presOf" srcId="{A9FD6A3B-93FD-47AB-81FA-EB7C9A504F05}" destId="{D3525604-E748-4CE0-830A-37514808C7A2}" srcOrd="0" destOrd="0" presId="urn:microsoft.com/office/officeart/2005/8/layout/cycle4"/>
    <dgm:cxn modelId="{3F2D1958-A5A8-4A25-8F17-36ECE68EF71A}" type="presOf" srcId="{62036C5A-E0A3-4A30-A360-055D5807436E}" destId="{6CB2F69D-6589-4F4C-834E-CDCEFFED4551}" srcOrd="0" destOrd="5" presId="urn:microsoft.com/office/officeart/2005/8/layout/cycle4"/>
    <dgm:cxn modelId="{7B3F8B58-81C2-41CE-9F1F-B4E110195959}" srcId="{0E9781B5-E8CC-48D0-BDC5-7F552F8FA31B}" destId="{9B9BB2F3-B684-4FD0-AB24-58DF908CE293}" srcOrd="1" destOrd="0" parTransId="{1236D808-F046-4E24-A97B-5D8F4829503E}" sibTransId="{0342AF36-0B62-481E-9C25-F998C4AC07D9}"/>
    <dgm:cxn modelId="{AF932D5A-11EF-4D18-9658-152FBF1C2381}" type="presOf" srcId="{BCEA2F02-C84F-441B-A9F3-A6103B872C8F}" destId="{236B9277-07E9-472F-A8D8-4AE78341A8FE}" srcOrd="0" destOrd="2" presId="urn:microsoft.com/office/officeart/2005/8/layout/cycle4"/>
    <dgm:cxn modelId="{E1572B7F-0AF0-46A4-9462-264F2DB8697C}" type="presOf" srcId="{272BADA2-B1F8-4383-8CF1-F116775DF1A7}" destId="{6E20115B-8CB9-4334-9514-1C64A43F9F2B}" srcOrd="0" destOrd="1" presId="urn:microsoft.com/office/officeart/2005/8/layout/cycle4"/>
    <dgm:cxn modelId="{2ED5F080-5FDF-4FAC-881C-E3916F1125EB}" type="presOf" srcId="{D12C4833-7C4D-463D-8816-2E72C0F3F4C5}" destId="{1AD6491F-7BEC-46EB-9C52-FBCB68110338}" srcOrd="1" destOrd="2" presId="urn:microsoft.com/office/officeart/2005/8/layout/cycle4"/>
    <dgm:cxn modelId="{9303F082-A13A-4E27-86C2-75F1EDCE822A}" type="presOf" srcId="{B711ED18-07BB-4719-88EE-99C63CE4C793}" destId="{72B38C6C-5443-4B99-8DC3-3148709B3ABB}" srcOrd="0" destOrd="4" presId="urn:microsoft.com/office/officeart/2005/8/layout/cycle4"/>
    <dgm:cxn modelId="{0F42C28F-E842-46EB-939E-3BEED42FE790}" type="presOf" srcId="{BCEA2F02-C84F-441B-A9F3-A6103B872C8F}" destId="{A4E6F330-DDAC-438F-A6FF-66450C3233A0}" srcOrd="1" destOrd="2" presId="urn:microsoft.com/office/officeart/2005/8/layout/cycle4"/>
    <dgm:cxn modelId="{84CE7391-AEC6-4082-B6F9-FCE3DC200742}" srcId="{0E9781B5-E8CC-48D0-BDC5-7F552F8FA31B}" destId="{1F984A20-599D-459D-A147-0B7EF71DEC0A}" srcOrd="3" destOrd="0" parTransId="{410CA112-E0A7-4594-B1E4-B0501A2A49FC}" sibTransId="{45769CD1-D949-4A75-BE69-6C1A64E9828D}"/>
    <dgm:cxn modelId="{A159A495-7A53-47A2-B8C4-E84C1685A4B4}" type="presOf" srcId="{57BD0473-043B-4960-B4EC-0D4EBA932B32}" destId="{A4E6F330-DDAC-438F-A6FF-66450C3233A0}" srcOrd="1" destOrd="1" presId="urn:microsoft.com/office/officeart/2005/8/layout/cycle4"/>
    <dgm:cxn modelId="{04D71897-D713-451B-86EA-1E542BFBF190}" srcId="{99F2FAF3-BB17-49F2-A3CF-615EDF3D820C}" destId="{62036C5A-E0A3-4A30-A360-055D5807436E}" srcOrd="5" destOrd="0" parTransId="{A8E951AF-04BF-4F10-A289-C9546B9D195C}" sibTransId="{A17C3A46-0255-476A-B70C-52E73A9B8E3A}"/>
    <dgm:cxn modelId="{28B92898-7317-4DE9-98C7-5A61D812A442}" type="presOf" srcId="{6A79F941-E79F-4FA5-A5F8-1514EA6F3949}" destId="{A4E6F330-DDAC-438F-A6FF-66450C3233A0}" srcOrd="1" destOrd="3" presId="urn:microsoft.com/office/officeart/2005/8/layout/cycle4"/>
    <dgm:cxn modelId="{EEFC9FA3-9C96-4926-9657-C398CB577083}" type="presOf" srcId="{169C8178-F7D8-4A33-B145-678197602F62}" destId="{DF1E3356-ECA2-4FF2-A4C0-08F2174B7F89}" srcOrd="0" destOrd="0" presId="urn:microsoft.com/office/officeart/2005/8/layout/cycle4"/>
    <dgm:cxn modelId="{A1BD5BA4-C20D-4438-B8D4-EA0492344222}" type="presOf" srcId="{A54E578C-5A4C-4FAB-B5C7-14B4067CD45E}" destId="{CFC9B85B-DE70-42ED-82C6-20265F37AFCF}" srcOrd="1" destOrd="0" presId="urn:microsoft.com/office/officeart/2005/8/layout/cycle4"/>
    <dgm:cxn modelId="{32A6B5A8-AD9D-400B-AF74-9C9A9760D785}" srcId="{99F2FAF3-BB17-49F2-A3CF-615EDF3D820C}" destId="{5D3415BD-4ACF-4EEA-8CC2-F6A8FB82B796}" srcOrd="1" destOrd="0" parTransId="{8977D2FE-D7A8-4B9A-A072-2E75D2ED91FD}" sibTransId="{901D18D1-BDB0-45C2-9C07-951FB30B7091}"/>
    <dgm:cxn modelId="{D8B717AA-31F5-4400-8093-020729EC479D}" type="presOf" srcId="{D12C4833-7C4D-463D-8816-2E72C0F3F4C5}" destId="{6E20115B-8CB9-4334-9514-1C64A43F9F2B}" srcOrd="0" destOrd="2" presId="urn:microsoft.com/office/officeart/2005/8/layout/cycle4"/>
    <dgm:cxn modelId="{BE5FABAA-11A4-4B46-B527-E2F0DBBA75CB}" type="presOf" srcId="{57BD0473-043B-4960-B4EC-0D4EBA932B32}" destId="{236B9277-07E9-472F-A8D8-4AE78341A8FE}" srcOrd="0" destOrd="1" presId="urn:microsoft.com/office/officeart/2005/8/layout/cycle4"/>
    <dgm:cxn modelId="{87BEE1B1-EEDD-4221-AA69-879FA8FA7389}" type="presOf" srcId="{DC150351-D868-4F53-ADED-4C31DBD952B4}" destId="{72B38C6C-5443-4B99-8DC3-3148709B3ABB}" srcOrd="0" destOrd="2" presId="urn:microsoft.com/office/officeart/2005/8/layout/cycle4"/>
    <dgm:cxn modelId="{20BA22B3-7452-4627-8E44-E15E3A298EAD}" srcId="{50E4C9DC-4750-49B5-A10E-58F548CBCE91}" destId="{BCEA2F02-C84F-441B-A9F3-A6103B872C8F}" srcOrd="2" destOrd="0" parTransId="{08AE99B4-610E-4F14-8554-0FC52D8176C5}" sibTransId="{8D2CAA36-EB2D-41DC-ADA9-DF230205E944}"/>
    <dgm:cxn modelId="{005A44B8-A043-4F74-949B-E30CEC6E5182}" srcId="{169C8178-F7D8-4A33-B145-678197602F62}" destId="{272BADA2-B1F8-4383-8CF1-F116775DF1A7}" srcOrd="1" destOrd="0" parTransId="{C3DC65E5-74C0-43AA-96D1-3C97971D9672}" sibTransId="{24CDA3E0-BBB4-4800-B121-7824C8B2A4BA}"/>
    <dgm:cxn modelId="{CBCF25C0-998A-4970-9E70-33FE63C39B5C}" type="presOf" srcId="{8CBCBEE2-708B-4947-97D2-D479D63426AD}" destId="{876171B1-B9C9-458B-B510-ACF070C3BDA9}" srcOrd="1" destOrd="2" presId="urn:microsoft.com/office/officeart/2005/8/layout/cycle4"/>
    <dgm:cxn modelId="{5D35C7C0-464F-4797-A34D-0E930F82F6AD}" type="presOf" srcId="{5D3415BD-4ACF-4EEA-8CC2-F6A8FB82B796}" destId="{6CB2F69D-6589-4F4C-834E-CDCEFFED4551}" srcOrd="0" destOrd="1" presId="urn:microsoft.com/office/officeart/2005/8/layout/cycle4"/>
    <dgm:cxn modelId="{F69644C1-BD74-46CF-A76F-3257F35876F2}" type="presOf" srcId="{6295FC50-DDCA-4198-92D9-B408B5117296}" destId="{876171B1-B9C9-458B-B510-ACF070C3BDA9}" srcOrd="1" destOrd="4" presId="urn:microsoft.com/office/officeart/2005/8/layout/cycle4"/>
    <dgm:cxn modelId="{B1FB87C1-789B-4702-B93D-C1378A90CB76}" type="presOf" srcId="{8CBCBEE2-708B-4947-97D2-D479D63426AD}" destId="{6CB2F69D-6589-4F4C-834E-CDCEFFED4551}" srcOrd="0" destOrd="2" presId="urn:microsoft.com/office/officeart/2005/8/layout/cycle4"/>
    <dgm:cxn modelId="{FEDB67C2-2B7B-4C35-AE43-DE9356AF0CA5}" srcId="{99F2FAF3-BB17-49F2-A3CF-615EDF3D820C}" destId="{8CBCBEE2-708B-4947-97D2-D479D63426AD}" srcOrd="2" destOrd="0" parTransId="{B02BEB29-9D38-40C3-9B4A-D89663BFD283}" sibTransId="{6324D25F-D844-41FD-BE81-43983BD98204}"/>
    <dgm:cxn modelId="{1CC9B9C9-ECD1-4208-8A0D-0F795C58FDF3}" type="presOf" srcId="{0E9781B5-E8CC-48D0-BDC5-7F552F8FA31B}" destId="{55DBCE59-E4CE-4512-9EA0-3C303DDF0725}" srcOrd="0" destOrd="0" presId="urn:microsoft.com/office/officeart/2005/8/layout/cycle4"/>
    <dgm:cxn modelId="{4E0601CC-9D76-457E-A244-741EC13D2A19}" srcId="{0E9781B5-E8CC-48D0-BDC5-7F552F8FA31B}" destId="{A54E578C-5A4C-4FAB-B5C7-14B4067CD45E}" srcOrd="0" destOrd="0" parTransId="{7BDEC6A0-E9DB-42A5-AFF5-A4C82E0F69C1}" sibTransId="{23C0CDEA-711B-434C-BE5F-C33C1A5E5DEE}"/>
    <dgm:cxn modelId="{611588CD-8A11-4010-A5F0-947135522695}" srcId="{99F2FAF3-BB17-49F2-A3CF-615EDF3D820C}" destId="{D2BF6806-447B-4990-84EC-F309EAE4C8D6}" srcOrd="6" destOrd="0" parTransId="{B18F5ED0-B31B-4AB2-85E0-B6609B8F4EC5}" sibTransId="{A53325F3-DD20-4768-A1AF-114894063790}"/>
    <dgm:cxn modelId="{5B7C93CD-92F6-4602-930F-DFF66A798D98}" srcId="{99F2FAF3-BB17-49F2-A3CF-615EDF3D820C}" destId="{6295FC50-DDCA-4198-92D9-B408B5117296}" srcOrd="4" destOrd="0" parTransId="{80030174-88E9-4519-A460-69C696D9C360}" sibTransId="{DBBEEE0B-BDCA-4366-8146-DB2A60F5C44D}"/>
    <dgm:cxn modelId="{7B8E54D0-38C1-414E-8766-FEEF1AA67269}" type="presOf" srcId="{9B9BB2F3-B684-4FD0-AB24-58DF908CE293}" destId="{72B38C6C-5443-4B99-8DC3-3148709B3ABB}" srcOrd="0" destOrd="1" presId="urn:microsoft.com/office/officeart/2005/8/layout/cycle4"/>
    <dgm:cxn modelId="{46239ED0-A707-4DE9-AB46-6D0DADDB0630}" srcId="{169C8178-F7D8-4A33-B145-678197602F62}" destId="{D12C4833-7C4D-463D-8816-2E72C0F3F4C5}" srcOrd="2" destOrd="0" parTransId="{51FFE98D-2974-466F-8E27-B2A359506485}" sibTransId="{DE24D174-2BAA-4063-B0A0-B85FBF00B35E}"/>
    <dgm:cxn modelId="{E67E4ED4-F519-474B-AD43-291AE14D234F}" type="presOf" srcId="{D2BF6806-447B-4990-84EC-F309EAE4C8D6}" destId="{6CB2F69D-6589-4F4C-834E-CDCEFFED4551}" srcOrd="0" destOrd="6" presId="urn:microsoft.com/office/officeart/2005/8/layout/cycle4"/>
    <dgm:cxn modelId="{BC7DD9DA-15F3-4025-A87A-B4476F70429E}" type="presOf" srcId="{C3091B9F-248E-4C0E-BA05-08C8EC96506A}" destId="{1AD6491F-7BEC-46EB-9C52-FBCB68110338}" srcOrd="1" destOrd="0" presId="urn:microsoft.com/office/officeart/2005/8/layout/cycle4"/>
    <dgm:cxn modelId="{9705DBDA-9555-4DCC-BCD4-BB15581C441F}" srcId="{A9FD6A3B-93FD-47AB-81FA-EB7C9A504F05}" destId="{169C8178-F7D8-4A33-B145-678197602F62}" srcOrd="0" destOrd="0" parTransId="{E51FB554-C66E-4E90-A158-F5E7CC7F73A2}" sibTransId="{42E431EB-69F9-4157-B783-4C6FB5A89298}"/>
    <dgm:cxn modelId="{4E5AE8DC-18ED-41BB-8259-B8626CAE1790}" srcId="{99F2FAF3-BB17-49F2-A3CF-615EDF3D820C}" destId="{42485C66-D218-4DD8-8F93-FFF5B3F75A2B}" srcOrd="0" destOrd="0" parTransId="{A995AE61-6389-43EF-B717-1485B9F721A5}" sibTransId="{5C0DBE64-FBCB-430C-BDB1-342AE6C2C56A}"/>
    <dgm:cxn modelId="{EBC250E0-DD1B-40D7-889D-1099D69033B3}" type="presOf" srcId="{1F984A20-599D-459D-A147-0B7EF71DEC0A}" destId="{CFC9B85B-DE70-42ED-82C6-20265F37AFCF}" srcOrd="1" destOrd="3" presId="urn:microsoft.com/office/officeart/2005/8/layout/cycle4"/>
    <dgm:cxn modelId="{07BB67E7-6676-456A-A44C-92724C7E7CE4}" type="presOf" srcId="{D2BF6806-447B-4990-84EC-F309EAE4C8D6}" destId="{876171B1-B9C9-458B-B510-ACF070C3BDA9}" srcOrd="1" destOrd="6" presId="urn:microsoft.com/office/officeart/2005/8/layout/cycle4"/>
    <dgm:cxn modelId="{5411B4E9-E171-4782-8E28-6D754FEB171C}" srcId="{99F2FAF3-BB17-49F2-A3CF-615EDF3D820C}" destId="{06173060-8A0B-4BFD-8642-3B2F5705023D}" srcOrd="3" destOrd="0" parTransId="{E2FDFB71-4134-4312-8E4D-65FA85FB8161}" sibTransId="{915787C2-3E4E-4EAD-8507-1CE98D6BA358}"/>
    <dgm:cxn modelId="{3BF416EB-1970-42CD-87FB-3D9BBB4EC42C}" type="presOf" srcId="{6295FC50-DDCA-4198-92D9-B408B5117296}" destId="{6CB2F69D-6589-4F4C-834E-CDCEFFED4551}" srcOrd="0" destOrd="4" presId="urn:microsoft.com/office/officeart/2005/8/layout/cycle4"/>
    <dgm:cxn modelId="{FB1FCAEB-1D31-4B09-9146-A53B2FEC843D}" type="presOf" srcId="{A85E4DA3-D625-48A8-BAD6-9B6C4F91BDFB}" destId="{236B9277-07E9-472F-A8D8-4AE78341A8FE}" srcOrd="0" destOrd="0" presId="urn:microsoft.com/office/officeart/2005/8/layout/cycle4"/>
    <dgm:cxn modelId="{2C76BCF1-6CDA-4A3A-A642-60C906EBBB98}" type="presOf" srcId="{1F984A20-599D-459D-A147-0B7EF71DEC0A}" destId="{72B38C6C-5443-4B99-8DC3-3148709B3ABB}" srcOrd="0" destOrd="3" presId="urn:microsoft.com/office/officeart/2005/8/layout/cycle4"/>
    <dgm:cxn modelId="{3E43C0F9-1F12-4411-B3CB-D993F4342E49}" srcId="{50E4C9DC-4750-49B5-A10E-58F548CBCE91}" destId="{57BD0473-043B-4960-B4EC-0D4EBA932B32}" srcOrd="1" destOrd="0" parTransId="{23094748-DEFA-4779-9EC1-095CAF543691}" sibTransId="{F8E0F835-42B8-45ED-A35C-94BEBDCD87FD}"/>
    <dgm:cxn modelId="{27EBF0FC-3D36-4DD0-8A55-9C6BD40C6C03}" type="presOf" srcId="{9B9BB2F3-B684-4FD0-AB24-58DF908CE293}" destId="{CFC9B85B-DE70-42ED-82C6-20265F37AFCF}" srcOrd="1" destOrd="1" presId="urn:microsoft.com/office/officeart/2005/8/layout/cycle4"/>
    <dgm:cxn modelId="{6CCBF8B5-2B39-48E4-8FD6-501D83063F5F}" type="presParOf" srcId="{D3525604-E748-4CE0-830A-37514808C7A2}" destId="{F77B7373-C8C9-4CA8-BFB4-16FA1C15DD64}" srcOrd="0" destOrd="0" presId="urn:microsoft.com/office/officeart/2005/8/layout/cycle4"/>
    <dgm:cxn modelId="{BC9885B6-4BE7-472F-BC64-F77A21A5C061}" type="presParOf" srcId="{F77B7373-C8C9-4CA8-BFB4-16FA1C15DD64}" destId="{65B6ED81-9FC3-4678-AB74-853C31B935DC}" srcOrd="0" destOrd="0" presId="urn:microsoft.com/office/officeart/2005/8/layout/cycle4"/>
    <dgm:cxn modelId="{4DDD114D-34CF-47F2-B932-46FB6A6AC2AE}" type="presParOf" srcId="{65B6ED81-9FC3-4678-AB74-853C31B935DC}" destId="{6E20115B-8CB9-4334-9514-1C64A43F9F2B}" srcOrd="0" destOrd="0" presId="urn:microsoft.com/office/officeart/2005/8/layout/cycle4"/>
    <dgm:cxn modelId="{0E978C6C-E795-4BAD-A77B-7EE67C7DBCB0}" type="presParOf" srcId="{65B6ED81-9FC3-4678-AB74-853C31B935DC}" destId="{1AD6491F-7BEC-46EB-9C52-FBCB68110338}" srcOrd="1" destOrd="0" presId="urn:microsoft.com/office/officeart/2005/8/layout/cycle4"/>
    <dgm:cxn modelId="{0E0C289B-95AB-4738-966B-F6A81EDD1761}" type="presParOf" srcId="{F77B7373-C8C9-4CA8-BFB4-16FA1C15DD64}" destId="{A2A9446F-40CF-45A4-91A3-7744A82FEB4E}" srcOrd="1" destOrd="0" presId="urn:microsoft.com/office/officeart/2005/8/layout/cycle4"/>
    <dgm:cxn modelId="{A734A609-E0C5-4BAE-8AC6-31D07D7DA5A6}" type="presParOf" srcId="{A2A9446F-40CF-45A4-91A3-7744A82FEB4E}" destId="{6CB2F69D-6589-4F4C-834E-CDCEFFED4551}" srcOrd="0" destOrd="0" presId="urn:microsoft.com/office/officeart/2005/8/layout/cycle4"/>
    <dgm:cxn modelId="{14A3F792-878D-4504-AFDA-5C88E219E834}" type="presParOf" srcId="{A2A9446F-40CF-45A4-91A3-7744A82FEB4E}" destId="{876171B1-B9C9-458B-B510-ACF070C3BDA9}" srcOrd="1" destOrd="0" presId="urn:microsoft.com/office/officeart/2005/8/layout/cycle4"/>
    <dgm:cxn modelId="{EB9EC079-EC78-4D19-AC67-C375863155DE}" type="presParOf" srcId="{F77B7373-C8C9-4CA8-BFB4-16FA1C15DD64}" destId="{4785432E-F3C6-4203-A97F-D862DBA808C4}" srcOrd="2" destOrd="0" presId="urn:microsoft.com/office/officeart/2005/8/layout/cycle4"/>
    <dgm:cxn modelId="{61BC8DF5-BAA0-4DE4-809E-678C8AEDC689}" type="presParOf" srcId="{4785432E-F3C6-4203-A97F-D862DBA808C4}" destId="{72B38C6C-5443-4B99-8DC3-3148709B3ABB}" srcOrd="0" destOrd="0" presId="urn:microsoft.com/office/officeart/2005/8/layout/cycle4"/>
    <dgm:cxn modelId="{07C9CA7B-4A1E-434A-85CD-054C686DC6B7}" type="presParOf" srcId="{4785432E-F3C6-4203-A97F-D862DBA808C4}" destId="{CFC9B85B-DE70-42ED-82C6-20265F37AFCF}" srcOrd="1" destOrd="0" presId="urn:microsoft.com/office/officeart/2005/8/layout/cycle4"/>
    <dgm:cxn modelId="{68D4B325-8063-4100-A126-8C8BF264E294}" type="presParOf" srcId="{F77B7373-C8C9-4CA8-BFB4-16FA1C15DD64}" destId="{21BB4C52-BE86-49C0-9481-1F0B467055D8}" srcOrd="3" destOrd="0" presId="urn:microsoft.com/office/officeart/2005/8/layout/cycle4"/>
    <dgm:cxn modelId="{DA787DE4-96AE-42B9-B9F1-EEABEF3592F3}" type="presParOf" srcId="{21BB4C52-BE86-49C0-9481-1F0B467055D8}" destId="{236B9277-07E9-472F-A8D8-4AE78341A8FE}" srcOrd="0" destOrd="0" presId="urn:microsoft.com/office/officeart/2005/8/layout/cycle4"/>
    <dgm:cxn modelId="{E334A692-FBD8-4F7F-9A86-C5E701977000}" type="presParOf" srcId="{21BB4C52-BE86-49C0-9481-1F0B467055D8}" destId="{A4E6F330-DDAC-438F-A6FF-66450C3233A0}" srcOrd="1" destOrd="0" presId="urn:microsoft.com/office/officeart/2005/8/layout/cycle4"/>
    <dgm:cxn modelId="{BEF51B43-C842-4761-9726-60AF4C9348CA}" type="presParOf" srcId="{F77B7373-C8C9-4CA8-BFB4-16FA1C15DD64}" destId="{E8257266-1F79-4FA0-9106-B74DCB6131B4}" srcOrd="4" destOrd="0" presId="urn:microsoft.com/office/officeart/2005/8/layout/cycle4"/>
    <dgm:cxn modelId="{3866FB35-C752-4D83-A873-D94406086089}" type="presParOf" srcId="{D3525604-E748-4CE0-830A-37514808C7A2}" destId="{19746840-B25F-4556-87B6-7CA39AC787CE}" srcOrd="1" destOrd="0" presId="urn:microsoft.com/office/officeart/2005/8/layout/cycle4"/>
    <dgm:cxn modelId="{9FA49550-6558-4F1D-96EF-010ED2A8FF6C}" type="presParOf" srcId="{19746840-B25F-4556-87B6-7CA39AC787CE}" destId="{DF1E3356-ECA2-4FF2-A4C0-08F2174B7F89}" srcOrd="0" destOrd="0" presId="urn:microsoft.com/office/officeart/2005/8/layout/cycle4"/>
    <dgm:cxn modelId="{185220A1-0F37-48BD-9F35-0B3E2E28DA48}" type="presParOf" srcId="{19746840-B25F-4556-87B6-7CA39AC787CE}" destId="{2544E607-B9B3-47C1-9016-EC02C65904B6}" srcOrd="1" destOrd="0" presId="urn:microsoft.com/office/officeart/2005/8/layout/cycle4"/>
    <dgm:cxn modelId="{DE1966C5-1512-40F5-8749-F5F03571CDFC}" type="presParOf" srcId="{19746840-B25F-4556-87B6-7CA39AC787CE}" destId="{55DBCE59-E4CE-4512-9EA0-3C303DDF0725}" srcOrd="2" destOrd="0" presId="urn:microsoft.com/office/officeart/2005/8/layout/cycle4"/>
    <dgm:cxn modelId="{EFB5E776-0F0E-46CA-A86D-41F2ECDE09B1}" type="presParOf" srcId="{19746840-B25F-4556-87B6-7CA39AC787CE}" destId="{44CFDD9E-2657-4065-BC27-D782D26A8D8D}" srcOrd="3" destOrd="0" presId="urn:microsoft.com/office/officeart/2005/8/layout/cycle4"/>
    <dgm:cxn modelId="{6B150FE2-A4E6-4FE8-9CB7-B6DB2CC3DCC2}" type="presParOf" srcId="{19746840-B25F-4556-87B6-7CA39AC787CE}" destId="{6E12D3A9-9BBE-4163-A5FE-619356628CA2}" srcOrd="4" destOrd="0" presId="urn:microsoft.com/office/officeart/2005/8/layout/cycle4"/>
    <dgm:cxn modelId="{AC855CD1-2425-41D1-8E35-85ACCF69458C}" type="presParOf" srcId="{D3525604-E748-4CE0-830A-37514808C7A2}" destId="{8853D42A-8AD2-4175-B597-BAB5F66E2766}" srcOrd="2" destOrd="0" presId="urn:microsoft.com/office/officeart/2005/8/layout/cycle4"/>
    <dgm:cxn modelId="{F21CD003-933B-4321-91E7-58CF311B857A}" type="presParOf" srcId="{D3525604-E748-4CE0-830A-37514808C7A2}" destId="{A8FB8CB0-7A2A-4E6F-9902-BC00B252E25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38C6C-5443-4B99-8DC3-3148709B3ABB}">
      <dsp:nvSpPr>
        <dsp:cNvPr id="0" name=""/>
        <dsp:cNvSpPr/>
      </dsp:nvSpPr>
      <dsp:spPr>
        <a:xfrm>
          <a:off x="5700567" y="2375271"/>
          <a:ext cx="4456257" cy="2106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Hvad  vil dine ambitioner være med uddannelsen?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hvor mange timer vil du bruge på projekt, læsning, kurser o.s.v.?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hvor meget skal studiet fylde i dit liv?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Vil du ændre din måde at arbejde på ift. gymnasiet/HF?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Hvilke tanker gør du dig om tiden efter dit studium?</a:t>
          </a:r>
        </a:p>
      </dsp:txBody>
      <dsp:txXfrm>
        <a:off x="7083711" y="2948099"/>
        <a:ext cx="3026846" cy="1487148"/>
      </dsp:txXfrm>
    </dsp:sp>
    <dsp:sp modelId="{236B9277-07E9-472F-A8D8-4AE78341A8FE}">
      <dsp:nvSpPr>
        <dsp:cNvPr id="0" name=""/>
        <dsp:cNvSpPr/>
      </dsp:nvSpPr>
      <dsp:spPr>
        <a:xfrm>
          <a:off x="54683" y="2447281"/>
          <a:ext cx="4058039" cy="2004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Hvad er du god til?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Hvad trivedes du med fagligt i gymnasiet/HF?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Hvilke kompetencer har du tilegnet dig i gymnasiet/HF, gennem supplering og arbejde?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Har der været et fagligt tema du har holdt fast i, i dine opgaver og valg i gymnasiet?</a:t>
          </a:r>
        </a:p>
      </dsp:txBody>
      <dsp:txXfrm>
        <a:off x="98711" y="2992385"/>
        <a:ext cx="2752571" cy="1415171"/>
      </dsp:txXfrm>
    </dsp:sp>
    <dsp:sp modelId="{6CB2F69D-6589-4F4C-834E-CDCEFFED4551}">
      <dsp:nvSpPr>
        <dsp:cNvPr id="0" name=""/>
        <dsp:cNvSpPr/>
      </dsp:nvSpPr>
      <dsp:spPr>
        <a:xfrm>
          <a:off x="6355873" y="-992"/>
          <a:ext cx="3800951" cy="19471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Hvad brænder du for?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Hvad synes du er rigtig spændende?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hvor lang tid vil du studere?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Hvilket studiemiljø passer godt til dig?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Har du lyst til at tage en engelsksproget uddannelse?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hvad er dit mål med uddannelsen?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Har du lyst til at kunne læse i udlandet</a:t>
          </a:r>
          <a:r>
            <a:rPr lang="da-DK" sz="700" kern="1200"/>
            <a:t>?</a:t>
          </a:r>
        </a:p>
      </dsp:txBody>
      <dsp:txXfrm>
        <a:off x="7538932" y="41781"/>
        <a:ext cx="2575119" cy="1374828"/>
      </dsp:txXfrm>
    </dsp:sp>
    <dsp:sp modelId="{6E20115B-8CB9-4334-9514-1C64A43F9F2B}">
      <dsp:nvSpPr>
        <dsp:cNvPr id="0" name=""/>
        <dsp:cNvSpPr/>
      </dsp:nvSpPr>
      <dsp:spPr>
        <a:xfrm>
          <a:off x="0" y="-985"/>
          <a:ext cx="4193697" cy="14178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Hvor meget skal det faglige fylde i forhold til det sociale?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Hvordan lærer du bedst?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/>
            <a:t>Hvordan arbejder jeg bedst ift. selvstudie, mange forelæsning, gruppe arbejde osv.?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000" kern="1200" dirty="0"/>
            <a:t>Hvilke kompetencer vil du gerne udvikle?</a:t>
          </a:r>
        </a:p>
      </dsp:txBody>
      <dsp:txXfrm>
        <a:off x="31144" y="30159"/>
        <a:ext cx="2873300" cy="1001063"/>
      </dsp:txXfrm>
    </dsp:sp>
    <dsp:sp modelId="{DF1E3356-ECA2-4FF2-A4C0-08F2174B7F89}">
      <dsp:nvSpPr>
        <dsp:cNvPr id="0" name=""/>
        <dsp:cNvSpPr/>
      </dsp:nvSpPr>
      <dsp:spPr>
        <a:xfrm>
          <a:off x="3115643" y="272430"/>
          <a:ext cx="1918463" cy="1918463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Hvordan vil jeg lære?</a:t>
          </a:r>
        </a:p>
      </dsp:txBody>
      <dsp:txXfrm>
        <a:off x="3677548" y="834335"/>
        <a:ext cx="1356558" cy="1356558"/>
      </dsp:txXfrm>
    </dsp:sp>
    <dsp:sp modelId="{2544E607-B9B3-47C1-9016-EC02C65904B6}">
      <dsp:nvSpPr>
        <dsp:cNvPr id="0" name=""/>
        <dsp:cNvSpPr/>
      </dsp:nvSpPr>
      <dsp:spPr>
        <a:xfrm rot="5400000">
          <a:off x="5122718" y="272430"/>
          <a:ext cx="1918463" cy="1918463"/>
        </a:xfrm>
        <a:prstGeom prst="pieWedg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/>
            <a:t>Hvorfor vil jeg vil en bestemt uddannelse?</a:t>
          </a:r>
        </a:p>
      </dsp:txBody>
      <dsp:txXfrm rot="-5400000">
        <a:off x="5122718" y="834335"/>
        <a:ext cx="1356558" cy="1356558"/>
      </dsp:txXfrm>
    </dsp:sp>
    <dsp:sp modelId="{55DBCE59-E4CE-4512-9EA0-3C303DDF0725}">
      <dsp:nvSpPr>
        <dsp:cNvPr id="0" name=""/>
        <dsp:cNvSpPr/>
      </dsp:nvSpPr>
      <dsp:spPr>
        <a:xfrm rot="10800000">
          <a:off x="5122718" y="2279506"/>
          <a:ext cx="1918463" cy="1918463"/>
        </a:xfrm>
        <a:prstGeom prst="pieWedg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/>
            <a:t>Hvad er min ambitioner?</a:t>
          </a:r>
        </a:p>
      </dsp:txBody>
      <dsp:txXfrm rot="10800000">
        <a:off x="5122718" y="2279506"/>
        <a:ext cx="1356558" cy="1356558"/>
      </dsp:txXfrm>
    </dsp:sp>
    <dsp:sp modelId="{44CFDD9E-2657-4065-BC27-D782D26A8D8D}">
      <dsp:nvSpPr>
        <dsp:cNvPr id="0" name=""/>
        <dsp:cNvSpPr/>
      </dsp:nvSpPr>
      <dsp:spPr>
        <a:xfrm rot="16200000">
          <a:off x="3115643" y="2279506"/>
          <a:ext cx="1918463" cy="1918463"/>
        </a:xfrm>
        <a:prstGeom prst="pieWedg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/>
            <a:t>Hvad kan jeg?</a:t>
          </a:r>
        </a:p>
      </dsp:txBody>
      <dsp:txXfrm rot="5400000">
        <a:off x="3677548" y="2279506"/>
        <a:ext cx="1356558" cy="1356558"/>
      </dsp:txXfrm>
    </dsp:sp>
    <dsp:sp modelId="{8853D42A-8AD2-4175-B597-BAB5F66E2766}">
      <dsp:nvSpPr>
        <dsp:cNvPr id="0" name=""/>
        <dsp:cNvSpPr/>
      </dsp:nvSpPr>
      <dsp:spPr>
        <a:xfrm>
          <a:off x="4747222" y="1836443"/>
          <a:ext cx="662379" cy="57598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FB8CB0-7A2A-4E6F-9902-BC00B252E25E}">
      <dsp:nvSpPr>
        <dsp:cNvPr id="0" name=""/>
        <dsp:cNvSpPr/>
      </dsp:nvSpPr>
      <dsp:spPr>
        <a:xfrm rot="10800000">
          <a:off x="4747222" y="2057974"/>
          <a:ext cx="662379" cy="57598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FD2786-E1BA-4D93-8D61-2C63D9736460}" type="datetime1">
              <a:rPr lang="da-DK" smtClean="0">
                <a:solidFill>
                  <a:schemeClr val="tx2"/>
                </a:solidFill>
              </a:rPr>
              <a:t>20-09-2020</a:t>
            </a:fld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da-DK">
                <a:solidFill>
                  <a:schemeClr val="tx2"/>
                </a:solidFill>
              </a:rPr>
              <a:t>‹nr.›</a:t>
            </a:fld>
            <a:endParaRPr lang="da-DK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074B3D66-1B74-4D7C-ABD5-5CB2AF32DC8E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a-DK" noProof="0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da-DK" noProof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a-DK" smtClean="0"/>
              <a:pPr rtl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248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a-DK" smtClean="0"/>
              <a:pPr rtl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884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a-DK" smtClean="0"/>
              <a:pPr rtl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073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e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ktangel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a-DK" noProof="0" dirty="0"/>
            </a:p>
          </p:txBody>
        </p:sp>
        <p:grpSp>
          <p:nvGrpSpPr>
            <p:cNvPr id="12" name="Gruppe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Billede 8" descr="Bogstabel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ktangel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a-DK" noProof="0" dirty="0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71D2FE-2EFA-4518-AD4A-D19EE0A77428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9CA8E-980C-4AA1-A37B-DBE3896B2601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>
              <a:defRPr spc="0" baseline="0"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lodret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6C849-E555-40F8-A015-C8908181208A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C44683-FD17-4D70-B097-5DF60DE66B40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ktangel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a-DK" noProof="0" dirty="0"/>
            </a:p>
          </p:txBody>
        </p:sp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ktangel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a-DK" b="0" noProof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Billede 4" descr="Bogstab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81797-9FB0-4539-AB28-2049290C1139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  <a:p>
            <a:pPr lvl="8" rtl="0"/>
            <a:endParaRPr lang="da-DK" noProof="0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71BBFC-199E-4241-8EC1-0D0C5BD01637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98B80D-A6F5-44A5-A69B-4303204D3C26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5515D0-394D-4D68-8863-2FB5A5273B0B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BCAE44-5A39-43F8-9813-A2E54320BAFE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a-DK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CB7F78-22FC-4BD4-8C60-CB30CD197578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a-DK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Pladsholder til billede 2" descr="En tom pladsholder til at tilføje et billede. Klik på pladsholderen, og vælg det billede, du vil tilføje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a-DK" noProof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C47519-C027-4ED3-8B9A-27E61ABFF9E7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commons.wikimedia.org/wiki/File:Inmobiliaria_Benidorm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ktangel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a-DK" noProof="0" dirty="0"/>
            </a:p>
          </p:txBody>
        </p:sp>
        <p:sp>
          <p:nvSpPr>
            <p:cNvPr id="8" name="Rektangel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a-DK" noProof="0" dirty="0"/>
            </a:p>
          </p:txBody>
        </p:sp>
      </p:grp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a-DK" noProof="0" dirty="0"/>
              <a:t>Klik for at redigere titeltypografier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a-DK" noProof="0" dirty="0"/>
              <a:t>Klik for at redigere i master</a:t>
            </a:r>
          </a:p>
          <a:p>
            <a:pPr lvl="1" rtl="0"/>
            <a:r>
              <a:rPr lang="da-DK" noProof="0" dirty="0"/>
              <a:t>Andet niveau</a:t>
            </a:r>
          </a:p>
          <a:p>
            <a:pPr lvl="2" rtl="0"/>
            <a:r>
              <a:rPr lang="da-DK" noProof="0" dirty="0"/>
              <a:t>Tredje niveau</a:t>
            </a:r>
          </a:p>
          <a:p>
            <a:pPr lvl="3" rtl="0"/>
            <a:r>
              <a:rPr lang="da-DK" noProof="0" dirty="0"/>
              <a:t>Fjerde niveau</a:t>
            </a:r>
          </a:p>
          <a:p>
            <a:pPr lvl="4" rtl="0"/>
            <a:r>
              <a:rPr lang="da-DK" noProof="0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76F655C9-D8BD-45A4-950B-D3835C07DBEE}" type="datetime1">
              <a:rPr lang="da-DK" noProof="0" smtClean="0"/>
              <a:t>20-09-2020</a:t>
            </a:fld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a-DK" noProof="0" dirty="0"/>
              <a:t>Tilføj en sidefod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da-DK" noProof="0" smtClean="0"/>
              <a:pPr rtl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s://pxhere.com/da/photo/1427907" TargetMode="Externa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a/photo/1427907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https://pixabay.com/sk/detekt%C3%ADv-vyh%C4%BEad%C3%A1vanie-mu%C5%BE-h%C4%BEadanie-1424831/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pexels.com/da-dk/foto/256520/" TargetMode="Externa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iuhgENChRc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youtube.com/watch?v=oPajgmVQ5uE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youtube.com/watch?v=fxMHT05xx0&amp;feature=emb_logo" TargetMode="External"/><Relationship Id="rId5" Type="http://schemas.openxmlformats.org/officeDocument/2006/relationships/hyperlink" Target="https://pixnio.com/da/objekter/boeger/forstorrelsesglas-glas-side-papir-bog-tekst-zoom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hyperlink" Target="https://www.youtube.com/watch?v=FDSwHOG1-No&amp;feature=emb_log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s://pixabay.com/sk/detekt%C3%ADv-vyh%C4%BEad%C3%A1vanie-mu%C5%BE-h%C4%BEadanie-1424831/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finder-spiele.de/detektiv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via.dk/" TargetMode="External"/><Relationship Id="rId4" Type="http://schemas.openxmlformats.org/officeDocument/2006/relationships/hyperlink" Target="https://www.ucn.dk/?gclid=EAIaIQobChMI6fay_qHH6QIVzuJ3Ch0ffw-9EAAYASAAEgLxoPD_Bw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s://www.ug.dk/uddannelser/erhvervsakademiuddannels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da/objekter/boeger/forstorrelsesglas-glas-side-papir-bog-tekst-zoom" TargetMode="External"/><Relationship Id="rId7" Type="http://schemas.openxmlformats.org/officeDocument/2006/relationships/hyperlink" Target="https://youtu.be/2UIeEhQk8cI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P1t1YY2ktVk" TargetMode="External"/><Relationship Id="rId5" Type="http://schemas.openxmlformats.org/officeDocument/2006/relationships/hyperlink" Target="https://youtu.be/Mbi-ocqJVfo" TargetMode="External"/><Relationship Id="rId4" Type="http://schemas.openxmlformats.org/officeDocument/2006/relationships/hyperlink" Target="https://youtu.be/VFniTgAfcF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a-DK" sz="4400" dirty="0"/>
              <a:t>En Videregående uddannelse?</a:t>
            </a:r>
          </a:p>
        </p:txBody>
      </p: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a-DK" sz="2000" dirty="0"/>
              <a:t>Introduktion til hvordan starter jeg min undersøgelse.</a:t>
            </a: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41046-C500-4122-82DA-38B2CD9C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da-DK" dirty="0"/>
              <a:t>Eksempler på Adgangskrav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01A242-81F4-4CCF-9549-AC582E6F3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8" y="1701800"/>
            <a:ext cx="5697183" cy="4470400"/>
          </a:xfrm>
        </p:spPr>
        <p:txBody>
          <a:bodyPr>
            <a:normAutofit fontScale="92500" lnSpcReduction="20000"/>
          </a:bodyPr>
          <a:lstStyle/>
          <a:p>
            <a:r>
              <a:rPr lang="da-DK" sz="1700" dirty="0"/>
              <a:t>Almen studentereksamen (STX)</a:t>
            </a:r>
          </a:p>
          <a:p>
            <a:r>
              <a:rPr lang="da-DK" sz="1700" dirty="0" err="1"/>
              <a:t>HF-eksamen</a:t>
            </a:r>
            <a:r>
              <a:rPr lang="da-DK" sz="1700" dirty="0"/>
              <a:t> (HF)</a:t>
            </a:r>
          </a:p>
          <a:p>
            <a:r>
              <a:rPr lang="da-DK" sz="1700" dirty="0"/>
              <a:t>Merkantil studentereksamen (HHX)</a:t>
            </a:r>
          </a:p>
          <a:p>
            <a:r>
              <a:rPr lang="da-DK" sz="1700" dirty="0"/>
              <a:t>Teknisk studentereksamen (HTX)</a:t>
            </a:r>
          </a:p>
          <a:p>
            <a:r>
              <a:rPr lang="da-DK" sz="1700" dirty="0"/>
              <a:t>Gymnasiale indslusningsforløb for flygtninge og indvandrere (GIF)</a:t>
            </a:r>
          </a:p>
          <a:p>
            <a:r>
              <a:rPr lang="da-DK" sz="1700" dirty="0"/>
              <a:t>Erhvervsfaglig studentereksamen i forbindelse med en erhvervsuddannelse (EUX)</a:t>
            </a:r>
          </a:p>
          <a:p>
            <a:r>
              <a:rPr lang="da-DK" sz="1700" dirty="0"/>
              <a:t>Tilsvarende færøske og grønlandske eksamener samt eksamenen fra Duborg-skolen og A.P. Møller Skolen</a:t>
            </a:r>
          </a:p>
          <a:p>
            <a:r>
              <a:rPr lang="da-DK" sz="1700" dirty="0"/>
              <a:t>Samt fag specifikke adgangskrav alt efter uddannelse</a:t>
            </a:r>
          </a:p>
          <a:p>
            <a:endParaRPr lang="da-DK" sz="1300" dirty="0"/>
          </a:p>
        </p:txBody>
      </p:sp>
      <p:pic>
        <p:nvPicPr>
          <p:cNvPr id="6" name="Pladsholder til indhold 5" descr="Et billede, der indeholder person, indendørs, bygning, ung&#10;&#10;Automatisk genereret beskrivelse">
            <a:extLst>
              <a:ext uri="{FF2B5EF4-FFF2-40B4-BE49-F238E27FC236}">
                <a16:creationId xmlns:a16="http://schemas.microsoft.com/office/drawing/2014/main" id="{13B9759D-6031-4DB4-BCC3-5D62B629A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684"/>
          <a:stretch/>
        </p:blipFill>
        <p:spPr>
          <a:xfrm>
            <a:off x="7174531" y="1701800"/>
            <a:ext cx="4100131" cy="4470400"/>
          </a:xfrm>
          <a:noFill/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930AA8ED-93A1-4D49-BD36-6071778A3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4212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41046-C500-4122-82DA-38B2CD9C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da-DK" dirty="0"/>
              <a:t>Eksempler forsat: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01A242-81F4-4CCF-9549-AC582E6F3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8" y="1701800"/>
            <a:ext cx="5697183" cy="4470400"/>
          </a:xfrm>
        </p:spPr>
        <p:txBody>
          <a:bodyPr>
            <a:normAutofit/>
          </a:bodyPr>
          <a:lstStyle/>
          <a:p>
            <a:r>
              <a:rPr lang="da-DK" sz="1800" b="1" dirty="0"/>
              <a:t>Erhvervsuddannelse</a:t>
            </a:r>
          </a:p>
          <a:p>
            <a:r>
              <a:rPr lang="da-DK" sz="1600" dirty="0"/>
              <a:t>Du kan søge optagelse med en erhvervsuddannelse med en ordinær varighed på mindst 3 år - dog kan der være undtagelse ved specifikke uddannelser. Det betyder at man skal i så fald opfylde følgende fagspecifikke adgangskrav: f.eks.</a:t>
            </a:r>
          </a:p>
          <a:p>
            <a:r>
              <a:rPr lang="da-DK" sz="1600" dirty="0"/>
              <a:t>Engelsk C og enten matematik B eller virksomhedsøkonomi B</a:t>
            </a:r>
          </a:p>
          <a:p>
            <a:r>
              <a:rPr lang="da-DK" sz="1600" dirty="0"/>
              <a:t>Det er vigtigt at undersøge hver enkelte uddannelse, hvad deres adgangskrav kan være uanset om man kommer med en erhvervsuddannelsens eller gymnasial baggrund.</a:t>
            </a:r>
          </a:p>
          <a:p>
            <a:endParaRPr lang="da-DK" sz="1300" dirty="0"/>
          </a:p>
        </p:txBody>
      </p:sp>
      <p:pic>
        <p:nvPicPr>
          <p:cNvPr id="6" name="Pladsholder til indhold 5" descr="Et billede, der indeholder person, indendørs, bygning, ung&#10;&#10;Automatisk genereret beskrivelse">
            <a:extLst>
              <a:ext uri="{FF2B5EF4-FFF2-40B4-BE49-F238E27FC236}">
                <a16:creationId xmlns:a16="http://schemas.microsoft.com/office/drawing/2014/main" id="{13B9759D-6031-4DB4-BCC3-5D62B629A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684"/>
          <a:stretch/>
        </p:blipFill>
        <p:spPr>
          <a:xfrm>
            <a:off x="7174531" y="1701800"/>
            <a:ext cx="4100131" cy="4470400"/>
          </a:xfrm>
          <a:noFill/>
        </p:spPr>
      </p:pic>
    </p:spTree>
    <p:extLst>
      <p:ext uri="{BB962C8B-B14F-4D97-AF65-F5344CB8AC3E}">
        <p14:creationId xmlns:p14="http://schemas.microsoft.com/office/powerpoint/2010/main" val="25812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347F7-ADBB-4C57-B2EE-09506F1B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760512"/>
          </a:xfrm>
        </p:spPr>
        <p:txBody>
          <a:bodyPr anchor="b">
            <a:normAutofit/>
          </a:bodyPr>
          <a:lstStyle/>
          <a:p>
            <a:r>
              <a:rPr lang="da-DK" sz="3600" dirty="0"/>
              <a:t>Detektiv opgave!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A7BA52-89C1-45E4-88D5-89C7FC4F7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8" y="836712"/>
            <a:ext cx="6561279" cy="5544616"/>
          </a:xfrm>
        </p:spPr>
        <p:txBody>
          <a:bodyPr>
            <a:noAutofit/>
          </a:bodyPr>
          <a:lstStyle/>
          <a:p>
            <a:r>
              <a:rPr lang="da-DK" sz="1600" dirty="0"/>
              <a:t>Undersøg hvilke forskellige erhvervsakademiske uddannelser der findes, det gør du ved at slå </a:t>
            </a:r>
            <a:r>
              <a:rPr lang="da-DK" sz="1600" dirty="0" err="1"/>
              <a:t>UCNs</a:t>
            </a:r>
            <a:r>
              <a:rPr lang="da-DK" sz="1600" dirty="0"/>
              <a:t> eller google erhvervsakademiske uddannelser og/eller find de forskellige institutioners hjemmesider.</a:t>
            </a:r>
          </a:p>
          <a:p>
            <a:r>
              <a:rPr lang="da-DK" sz="1600" dirty="0"/>
              <a:t>Se om findes der nogle uddannelser, der kunne være spændende at undersøge nærmere. </a:t>
            </a:r>
          </a:p>
          <a:p>
            <a:r>
              <a:rPr lang="da-DK" sz="1600" dirty="0"/>
              <a:t>For herefter at udvælge 3-4 uddannelser du vil vide mere om.</a:t>
            </a:r>
          </a:p>
          <a:p>
            <a:r>
              <a:rPr lang="da-DK" sz="1600" dirty="0"/>
              <a:t>Ansøgningsfrister?</a:t>
            </a:r>
          </a:p>
          <a:p>
            <a:r>
              <a:rPr lang="da-DK" sz="1600" dirty="0"/>
              <a:t>Det kan være indhold af uddannelsen?</a:t>
            </a:r>
          </a:p>
          <a:p>
            <a:r>
              <a:rPr lang="da-DK" sz="1600" dirty="0"/>
              <a:t>Adgangskrav, både kvote 1 og kvote 2?</a:t>
            </a:r>
          </a:p>
          <a:p>
            <a:r>
              <a:rPr lang="da-DK" sz="1600" dirty="0"/>
              <a:t>Hvor I landet ligger institutionerne?</a:t>
            </a:r>
          </a:p>
          <a:p>
            <a:r>
              <a:rPr lang="da-DK" sz="1600" dirty="0"/>
              <a:t>Er det muligt at kontakte en vejleder, der kan fortælle en mere uddannelsen? Eller kan man besøge uddannelsesstedet? Eller er der Åbent hus?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E1D51B4-EA21-4C15-A012-244B71B490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50596" y="1701800"/>
            <a:ext cx="3248362" cy="4470400"/>
          </a:xfrm>
          <a:noFill/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FF4C3E41-408B-47F6-B671-A22FA046C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4777" y="476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E8D91-F34C-4F8C-8469-C6943CAC4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Det næste afsnit handler om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2C337B18-0956-4E26-A7FF-9DCB2AE2B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professionsbachelor uddannelser</a:t>
            </a:r>
          </a:p>
        </p:txBody>
      </p:sp>
    </p:spTree>
    <p:extLst>
      <p:ext uri="{BB962C8B-B14F-4D97-AF65-F5344CB8AC3E}">
        <p14:creationId xmlns:p14="http://schemas.microsoft.com/office/powerpoint/2010/main" val="25164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rtlCol="0" anchor="b">
            <a:normAutofit/>
          </a:bodyPr>
          <a:lstStyle/>
          <a:p>
            <a:pPr rtl="0"/>
            <a:r>
              <a:rPr lang="da-DK" sz="3600" dirty="0"/>
              <a:t>Hvad er en Professionsbachelor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D2D1FC-56C0-4914-85A9-50BB83E15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Autofit/>
          </a:bodyPr>
          <a:lstStyle/>
          <a:p>
            <a:r>
              <a:rPr lang="da-DK" sz="1600" dirty="0"/>
              <a:t>Professionsbachelor er en videregående uddannelse, som indeholde en eller flere perioder med praksis under selve uddannelsen.</a:t>
            </a:r>
          </a:p>
          <a:p>
            <a:r>
              <a:rPr lang="da-DK" sz="1600" dirty="0"/>
              <a:t>Den tager gerne 3½ år. </a:t>
            </a:r>
          </a:p>
          <a:p>
            <a:r>
              <a:rPr lang="da-DK" sz="1600" dirty="0"/>
              <a:t>Uddannelserne finder man på UCN eller VIA.</a:t>
            </a:r>
          </a:p>
          <a:p>
            <a:r>
              <a:rPr lang="da-DK" sz="1600" dirty="0"/>
              <a:t>Der findes mange professionsbachelor uddannelser. Det kan f.eks. være:</a:t>
            </a:r>
          </a:p>
          <a:p>
            <a:pPr lvl="1"/>
            <a:r>
              <a:rPr lang="da-DK" sz="800" dirty="0"/>
              <a:t> </a:t>
            </a:r>
            <a:r>
              <a:rPr lang="da-DK" sz="1600" dirty="0"/>
              <a:t>lærer, pædagog, ergoterapeut eller naturvejleder.</a:t>
            </a:r>
          </a:p>
          <a:p>
            <a:r>
              <a:rPr lang="da-DK" sz="1600" dirty="0"/>
              <a:t>Det er derfor man virkelig skal undersøge, hvad der findes af forskellige muligheder</a:t>
            </a:r>
            <a:r>
              <a:rPr lang="da-DK" sz="1800" dirty="0"/>
              <a:t>. 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CAD6B8F-AF91-441D-BCB6-7C19BB02E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769" r="2469" b="-3"/>
          <a:stretch/>
        </p:blipFill>
        <p:spPr>
          <a:xfrm>
            <a:off x="6297559" y="1701800"/>
            <a:ext cx="4977104" cy="4470400"/>
          </a:xfrm>
          <a:noFill/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E554935C-3D70-425E-BDE2-5DC872154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0756" y="862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68794-274C-4A76-9361-7E462A10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03660"/>
          </a:xfrm>
        </p:spPr>
        <p:txBody>
          <a:bodyPr anchor="b">
            <a:normAutofit fontScale="90000"/>
          </a:bodyPr>
          <a:lstStyle/>
          <a:p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 </a:t>
            </a:r>
            <a:br>
              <a:rPr lang="da-DK" sz="2400" dirty="0"/>
            </a:br>
            <a:r>
              <a:rPr lang="da-DK" sz="4000" dirty="0"/>
              <a:t>Inspiration til forskellige professionsbachelor</a:t>
            </a:r>
          </a:p>
        </p:txBody>
      </p:sp>
      <p:pic>
        <p:nvPicPr>
          <p:cNvPr id="6" name="Pladsholder til indhold 5" descr="Et billede, der indeholder lille, ligger, par, liggende&#10;&#10;Automatisk genereret beskrivelse">
            <a:extLst>
              <a:ext uri="{FF2B5EF4-FFF2-40B4-BE49-F238E27FC236}">
                <a16:creationId xmlns:a16="http://schemas.microsoft.com/office/drawing/2014/main" id="{59EC8F3F-3566-4CB5-A2B2-01B10988D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773" r="12488"/>
          <a:stretch/>
        </p:blipFill>
        <p:spPr>
          <a:xfrm>
            <a:off x="1117309" y="2348880"/>
            <a:ext cx="2816863" cy="3312368"/>
          </a:xfr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16756FE-4B0A-4C60-9CC5-D8017DCB7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4212" y="1179860"/>
            <a:ext cx="4973041" cy="1029940"/>
          </a:xfrm>
        </p:spPr>
        <p:txBody>
          <a:bodyPr/>
          <a:lstStyle/>
          <a:p>
            <a:r>
              <a:rPr lang="da-DK" dirty="0"/>
              <a:t>Uddannelser på UCN eller VIA :</a:t>
            </a:r>
          </a:p>
          <a:p>
            <a:endParaRPr lang="en-US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F695214-F43B-417F-BE13-2E0020834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4212" y="2209800"/>
            <a:ext cx="6980451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sz="1100" dirty="0"/>
          </a:p>
          <a:p>
            <a:r>
              <a:rPr lang="da-DK" sz="1600" dirty="0">
                <a:hlinkClick r:id="rId6"/>
              </a:rPr>
              <a:t>https://www.youtube.com/watch?v=fxMHT05xx0&amp;feature=emb_logo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>
                <a:hlinkClick r:id="rId7"/>
              </a:rPr>
              <a:t>https://www.youtube.com/watch?v=oPajgmVQ5uE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>
                <a:hlinkClick r:id="rId8"/>
              </a:rPr>
              <a:t>https://www.youtube.com/watch?v=2iuhgENChRc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>
                <a:hlinkClick r:id="rId9"/>
              </a:rPr>
              <a:t>https://www.youtube.com/watch?v=FDSwHOG1-No&amp;feature=emb_logo</a:t>
            </a:r>
            <a:endParaRPr lang="da-DK" sz="1600" dirty="0"/>
          </a:p>
          <a:p>
            <a:endParaRPr lang="da-DK" sz="1100" dirty="0"/>
          </a:p>
          <a:p>
            <a:endParaRPr lang="da-DK" sz="1100" dirty="0"/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2E684EF0-8EDF-47F6-AAA4-4B0F234F6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50796" y="1355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72C33-BAA8-4CEA-A24B-3940F5CD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da-DK" sz="3600" dirty="0"/>
              <a:t>Eksempel på adgangskrav: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5DD810-5758-4D0A-804C-5E528418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412776"/>
            <a:ext cx="10017663" cy="4759424"/>
          </a:xfrm>
        </p:spPr>
        <p:txBody>
          <a:bodyPr>
            <a:normAutofit fontScale="25000" lnSpcReduction="20000"/>
          </a:bodyPr>
          <a:lstStyle/>
          <a:p>
            <a:r>
              <a:rPr lang="da-DK" sz="6400" dirty="0"/>
              <a:t>Almen studentereksamen (STX)</a:t>
            </a:r>
          </a:p>
          <a:p>
            <a:r>
              <a:rPr lang="da-DK" sz="6400" dirty="0"/>
              <a:t>Merkantil studentereksamen (HHX)</a:t>
            </a:r>
          </a:p>
          <a:p>
            <a:r>
              <a:rPr lang="da-DK" sz="6400" dirty="0"/>
              <a:t>Teknisk studentereksamen (HTX)</a:t>
            </a:r>
          </a:p>
          <a:p>
            <a:r>
              <a:rPr lang="da-DK" sz="6400" dirty="0"/>
              <a:t>Højere forberedelseseksamen (HF aflagt før gymnasiereformen 2017)</a:t>
            </a:r>
          </a:p>
          <a:p>
            <a:r>
              <a:rPr lang="da-DK" sz="6400" dirty="0"/>
              <a:t>Højere forberedelseseksamen </a:t>
            </a:r>
            <a:r>
              <a:rPr lang="da-DK" sz="6400" i="1" dirty="0"/>
              <a:t>med</a:t>
            </a:r>
            <a:r>
              <a:rPr lang="da-DK" sz="6400" dirty="0"/>
              <a:t> overbygning (HF aflagt efter gymnasiereformen 2017)</a:t>
            </a:r>
          </a:p>
          <a:p>
            <a:r>
              <a:rPr lang="da-DK" sz="6400" dirty="0"/>
              <a:t>Gymnasialt indslusningsforløb for fremmedsprogede (GIF)</a:t>
            </a:r>
          </a:p>
          <a:p>
            <a:r>
              <a:rPr lang="da-DK" sz="6400" dirty="0"/>
              <a:t>Erhvervsfaglig studentereksamen i forbindelse med erhvervsuddannelse (EUX)</a:t>
            </a:r>
          </a:p>
          <a:p>
            <a:r>
              <a:rPr lang="da-DK" sz="6400" dirty="0"/>
              <a:t>Bevis for eux 1. del (merkantil), hvis du er startet før 1. august 2017</a:t>
            </a:r>
          </a:p>
          <a:p>
            <a:r>
              <a:rPr lang="da-DK" sz="6400" dirty="0"/>
              <a:t>Bevis for eux 1. del (merkantil) med overbygning, hvis du er startet 1. august 2017 eller senere</a:t>
            </a:r>
          </a:p>
          <a:p>
            <a:pPr marL="0" indent="0">
              <a:buNone/>
            </a:pPr>
            <a:endParaRPr lang="da-DK" sz="6400" dirty="0"/>
          </a:p>
          <a:p>
            <a:pPr marL="0" indent="0">
              <a:buNone/>
            </a:pPr>
            <a:endParaRPr lang="da-DK" sz="6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1C8EEC6-4E25-4947-840B-59AD08282AB2}"/>
              </a:ext>
            </a:extLst>
          </p:cNvPr>
          <p:cNvSpPr txBox="1"/>
          <p:nvPr/>
        </p:nvSpPr>
        <p:spPr>
          <a:xfrm>
            <a:off x="5745355" y="6197316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a-DK" sz="1200" dirty="0">
                <a:solidFill>
                  <a:prstClr val="black"/>
                </a:solidFill>
              </a:rPr>
              <a:t>OBS! Listen her er ikke fyldest gørende, der er flere adgangs muligheder. </a:t>
            </a:r>
            <a:r>
              <a:rPr lang="da-DK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E3AD5B30-0D7F-4E20-802D-7D8BD7F02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866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68794-274C-4A76-9361-7E462A107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9346" y="116632"/>
            <a:ext cx="7008574" cy="2088233"/>
          </a:xfrm>
        </p:spPr>
        <p:txBody>
          <a:bodyPr>
            <a:noAutofit/>
          </a:bodyPr>
          <a:lstStyle/>
          <a:p>
            <a:r>
              <a:rPr lang="da-DK" sz="3600" dirty="0"/>
              <a:t>Eksempler forsat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 </a:t>
            </a:r>
            <a:br>
              <a:rPr lang="da-DK" sz="3600" dirty="0"/>
            </a:br>
            <a:r>
              <a:rPr lang="da-DK" sz="2000" dirty="0"/>
              <a:t>Vær opmærksom på disse adgangskrav, som er specielt for nogle bestemte bachelor: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F695214-F43B-417F-BE13-2E0020834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9346" y="2420888"/>
            <a:ext cx="7008574" cy="3751312"/>
          </a:xfrm>
        </p:spPr>
        <p:txBody>
          <a:bodyPr>
            <a:normAutofit/>
          </a:bodyPr>
          <a:lstStyle/>
          <a:p>
            <a:r>
              <a:rPr lang="da-DK" sz="1600" b="1" dirty="0">
                <a:solidFill>
                  <a:schemeClr val="tx1"/>
                </a:solidFill>
              </a:rPr>
              <a:t>Følgende eksaminer er også adgangsgivende til diplomingeniør- og professionsbacheloruddannelser:</a:t>
            </a:r>
          </a:p>
          <a:p>
            <a:endParaRPr lang="da-DK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/>
                </a:solidFill>
              </a:rPr>
              <a:t>Højere forberedelseseksamen uden overbygning (HF aflagt efter gymnasiereformen 2017)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/>
                </a:solidFill>
              </a:rPr>
              <a:t>Bevis for eux 1. del (merkantil) uden overbygning, hvis du er startet 1. august 2017 eller senere.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82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347F7-ADBB-4C57-B2EE-09506F1B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760512"/>
          </a:xfrm>
        </p:spPr>
        <p:txBody>
          <a:bodyPr anchor="b">
            <a:normAutofit/>
          </a:bodyPr>
          <a:lstStyle/>
          <a:p>
            <a:r>
              <a:rPr lang="da-DK" sz="3600" dirty="0"/>
              <a:t>Detektiv opgave!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A7BA52-89C1-45E4-88D5-89C7FC4F7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836712"/>
            <a:ext cx="4977104" cy="5544616"/>
          </a:xfrm>
        </p:spPr>
        <p:txBody>
          <a:bodyPr>
            <a:noAutofit/>
          </a:bodyPr>
          <a:lstStyle/>
          <a:p>
            <a:r>
              <a:rPr lang="da-DK" sz="1600" dirty="0"/>
              <a:t>Undersøg hvilke forskellige professionsbachelor, der er ved at slå </a:t>
            </a:r>
            <a:r>
              <a:rPr lang="da-DK" sz="1600" dirty="0" err="1"/>
              <a:t>UCNs</a:t>
            </a:r>
            <a:r>
              <a:rPr lang="da-DK" sz="1600" dirty="0"/>
              <a:t> og Vias hjemmeside op.</a:t>
            </a:r>
          </a:p>
          <a:p>
            <a:r>
              <a:rPr lang="da-DK" sz="1600" dirty="0"/>
              <a:t>Se om findes der nogle uddannelser, der kunne være spændende at undersøge nærmere. </a:t>
            </a:r>
          </a:p>
          <a:p>
            <a:r>
              <a:rPr lang="da-DK" sz="1600" dirty="0"/>
              <a:t>For herefter at udvælge 3-4 uddannelser du vil vide mere om.</a:t>
            </a:r>
          </a:p>
          <a:p>
            <a:r>
              <a:rPr lang="da-DK" sz="1600" dirty="0"/>
              <a:t>Ansøgningsfrister?</a:t>
            </a:r>
          </a:p>
          <a:p>
            <a:r>
              <a:rPr lang="da-DK" sz="1600" dirty="0"/>
              <a:t>Det kan være indhold af uddannelsen?</a:t>
            </a:r>
          </a:p>
          <a:p>
            <a:r>
              <a:rPr lang="da-DK" sz="1600" dirty="0"/>
              <a:t>Adgangskrav, både kvote 1 og kvote 2?</a:t>
            </a:r>
          </a:p>
          <a:p>
            <a:r>
              <a:rPr lang="da-DK" sz="1600" dirty="0"/>
              <a:t>Hvor I landet ligger institutionerne?</a:t>
            </a:r>
          </a:p>
          <a:p>
            <a:r>
              <a:rPr lang="da-DK" sz="1600" dirty="0"/>
              <a:t>Er det muligt at kontakte en vejleder, der kan fortælle en mere uddannelsen? Eller kan man besøge uddannelsesstedet? Eller er der Åbent hus?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E1D51B4-EA21-4C15-A012-244B71B490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73263" y="1701800"/>
            <a:ext cx="4425695" cy="4470400"/>
          </a:xfrm>
          <a:noFill/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025B793D-8C53-410F-A0BE-0F4A6DF0D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7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813B1-3925-4C31-AF04-EB3026A6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553" y="4013200"/>
            <a:ext cx="7219778" cy="762000"/>
          </a:xfrm>
        </p:spPr>
        <p:txBody>
          <a:bodyPr anchor="b">
            <a:normAutofit/>
          </a:bodyPr>
          <a:lstStyle/>
          <a:p>
            <a:r>
              <a:rPr lang="da-DK" dirty="0"/>
              <a:t>Forslag til links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DDAF21F-5D5D-4295-9BCB-CF12E99E52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148" r="47681" b="-1"/>
          <a:stretch/>
        </p:blipFill>
        <p:spPr>
          <a:xfrm>
            <a:off x="2437765" y="279401"/>
            <a:ext cx="7313295" cy="3708399"/>
          </a:xfr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964F72-5EEE-4940-B308-C5AE5607B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7765" y="4941168"/>
            <a:ext cx="7313295" cy="1434232"/>
          </a:xfrm>
        </p:spPr>
        <p:txBody>
          <a:bodyPr>
            <a:norm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https://www.ucn.dk/?gclid=EAIaIQobChMI6fay_qHH6QIVzuJ3Ch0ffw-9EAAYASAAEgLxoPD_BwE</a:t>
            </a:r>
            <a:endParaRPr lang="en-US" sz="14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https://www.via.dk/</a:t>
            </a:r>
            <a:endParaRPr lang="en-US" sz="1400" dirty="0"/>
          </a:p>
          <a:p>
            <a:pPr>
              <a:spcAft>
                <a:spcPts val="600"/>
              </a:spcAft>
            </a:pP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8811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a-DK" sz="3600" dirty="0"/>
              <a:t>Velkommen til, Studerende!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da-DK" sz="1600" dirty="0"/>
          </a:p>
          <a:p>
            <a:pPr rtl="0"/>
            <a:r>
              <a:rPr lang="da-DK" sz="1600" dirty="0"/>
              <a:t>Denne vejledning handler om, hvordan du kan begynde din undersøgelse af en videregående uddannelse.</a:t>
            </a:r>
          </a:p>
          <a:p>
            <a:pPr marL="0" indent="0" rtl="0">
              <a:buNone/>
            </a:pPr>
            <a:endParaRPr lang="da-DK" sz="1600" dirty="0"/>
          </a:p>
          <a:p>
            <a:pPr rtl="0"/>
            <a:r>
              <a:rPr lang="da-DK" sz="1600" dirty="0"/>
              <a:t>Der vil være informationer, links og opgaver til dig:</a:t>
            </a:r>
          </a:p>
          <a:p>
            <a:pPr lvl="1" rtl="0"/>
            <a:r>
              <a:rPr lang="da-DK" sz="1400" dirty="0"/>
              <a:t>Hvad er en videregående uddannelse?</a:t>
            </a:r>
          </a:p>
          <a:p>
            <a:pPr lvl="1" rtl="0"/>
            <a:r>
              <a:rPr lang="da-DK" sz="1400" dirty="0"/>
              <a:t>Hvordan undersøger jeg de forskellige uddannelser? </a:t>
            </a:r>
          </a:p>
          <a:p>
            <a:pPr lvl="1" rtl="0"/>
            <a:r>
              <a:rPr lang="da-DK" sz="1400" dirty="0"/>
              <a:t>Øvelser til hvor finder jeg adgangskravene eller indhold i uddannelsen?</a:t>
            </a:r>
          </a:p>
          <a:p>
            <a:pPr lvl="1" rtl="0"/>
            <a:r>
              <a:rPr lang="da-DK" sz="1400" dirty="0"/>
              <a:t>Lidt om SU og hvor kan jeg finde mere information?</a:t>
            </a:r>
          </a:p>
        </p:txBody>
      </p:sp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14CB1DC1-4211-49A6-9277-33A369CC4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8748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12E8D-0401-414E-AC75-4BB5940E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Refleksioner før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87F95B-2C86-4E84-AEE0-D29B8F76B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1600" dirty="0"/>
              <a:t>Der findes  videregående uddannelser inden for alle retninger, så derfor kan det være godt at have en idé om, hvilket område der kunne være interessant for en. F.eks.</a:t>
            </a:r>
          </a:p>
          <a:p>
            <a:pPr marL="0" indent="0">
              <a:buNone/>
            </a:pPr>
            <a:endParaRPr lang="da-DK" sz="1600" dirty="0"/>
          </a:p>
          <a:p>
            <a:pPr lvl="1"/>
            <a:r>
              <a:rPr lang="da-DK" sz="1600" dirty="0"/>
              <a:t>Sundhed</a:t>
            </a:r>
          </a:p>
          <a:p>
            <a:pPr lvl="1"/>
            <a:r>
              <a:rPr lang="da-DK" sz="1600" dirty="0"/>
              <a:t>Økonomi eller matematik</a:t>
            </a:r>
          </a:p>
          <a:p>
            <a:pPr lvl="1"/>
            <a:r>
              <a:rPr lang="da-DK" sz="1600" dirty="0"/>
              <a:t>Natur</a:t>
            </a:r>
          </a:p>
          <a:p>
            <a:pPr lvl="1"/>
            <a:r>
              <a:rPr lang="da-DK" sz="1600" dirty="0"/>
              <a:t>humaniora</a:t>
            </a:r>
          </a:p>
          <a:p>
            <a:pPr lvl="1"/>
            <a:r>
              <a:rPr lang="da-DK" sz="1600" dirty="0"/>
              <a:t>Ingeniør</a:t>
            </a:r>
          </a:p>
          <a:p>
            <a:pPr lvl="1"/>
            <a:r>
              <a:rPr lang="da-DK" sz="1600" dirty="0"/>
              <a:t>Samfund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D832C25-5AD7-42D3-B8AC-AB2D5C239B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a-DK" sz="1600" dirty="0"/>
              <a:t>Det er således med videregående uddannelser, at man kan godt læse en ingeniør uddannelse og arbejde indenfor økologi eller byggeri</a:t>
            </a:r>
          </a:p>
          <a:p>
            <a:r>
              <a:rPr lang="da-DK" sz="1600" dirty="0"/>
              <a:t>Eller man kan læse en humanistisk uddannelse og arbejde inden for området bæredygtighed eller pædagogiske område.</a:t>
            </a:r>
          </a:p>
          <a:p>
            <a:r>
              <a:rPr lang="da-DK" sz="1600" dirty="0"/>
              <a:t>Det er selve måden man vil arbejde med området, der kan være afgørende for, hvilken videregående uddannelse man skal vælge.</a:t>
            </a:r>
          </a:p>
          <a:p>
            <a:r>
              <a:rPr lang="da-DK" sz="1600" dirty="0"/>
              <a:t>Nogle uddannelser får man en bestemt fagprofession andre skal man selv definere sine kompetencer og arbejdsområde. </a:t>
            </a:r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BF14898D-EF45-48A2-BA83-713E0A4FE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188" y="485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1787A-C032-443A-BC69-37BF5369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Hvordan kan jeg arbejde med, hvad der interessere mig?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96717F-527D-42FF-9D52-47DDF11F8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2204864"/>
            <a:ext cx="4545055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b="1" dirty="0"/>
              <a:t>Det kan være svært at vide, hvad det er man gerne vil.</a:t>
            </a:r>
          </a:p>
          <a:p>
            <a:pPr marL="0" indent="0">
              <a:buNone/>
            </a:pPr>
            <a:endParaRPr lang="da-DK" sz="1800" b="1" dirty="0"/>
          </a:p>
          <a:p>
            <a:pPr marL="0" indent="0">
              <a:buNone/>
            </a:pPr>
            <a:r>
              <a:rPr lang="da-DK" sz="1800" b="1" dirty="0"/>
              <a:t>En måde, som kan hjælpe en, er ved at arbejde med disse spørgsmål. </a:t>
            </a:r>
          </a:p>
          <a:p>
            <a:pPr marL="0" indent="0">
              <a:buNone/>
            </a:pPr>
            <a:endParaRPr lang="da-DK" sz="1800" b="1" dirty="0"/>
          </a:p>
          <a:p>
            <a:pPr marL="0" indent="0">
              <a:buNone/>
            </a:pPr>
            <a:endParaRPr lang="da-DK" sz="1800" b="1" dirty="0"/>
          </a:p>
          <a:p>
            <a:pPr marL="0" indent="0">
              <a:buNone/>
            </a:pPr>
            <a:endParaRPr lang="da-DK" sz="1800" b="1" dirty="0"/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Du kan arbejde videre på næste slices </a:t>
            </a:r>
          </a:p>
          <a:p>
            <a:pPr marL="0" indent="0">
              <a:buNone/>
            </a:pPr>
            <a:endParaRPr lang="da-DK" sz="1800" b="1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7A686B-859C-4398-9065-A20210E5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7559" y="2204864"/>
            <a:ext cx="4977104" cy="3967336"/>
          </a:xfrm>
        </p:spPr>
        <p:txBody>
          <a:bodyPr>
            <a:noAutofit/>
          </a:bodyPr>
          <a:lstStyle/>
          <a:p>
            <a:r>
              <a:rPr lang="da-DK" sz="1600" dirty="0"/>
              <a:t>Hvad har jeg altid drømt om at arbejde med?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Hvordan er det, jeg gerne vil arbejde med mit fag område. Meget praksis eller analytisk, eller handlende, beregnende, udvikle eller arbejde med strategier?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Hvad interesser mig?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Hvordan arbejder jeg bedst?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Hvilke fag er jeg stærk i?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da-DK" sz="1600" dirty="0">
                <a:solidFill>
                  <a:prstClr val="black"/>
                </a:solidFill>
              </a:rPr>
              <a:t>Hvordan studerer jeg bedst?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4104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F2D57-A7DB-46F9-881B-0166795E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Er du i tvivl om studievalg?</a:t>
            </a:r>
            <a:br>
              <a:rPr lang="da-DK" sz="3600" dirty="0"/>
            </a:br>
            <a:r>
              <a:rPr lang="da-DK" sz="3600" dirty="0"/>
              <a:t>Refleksionsøvelse.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EF60E9AD-4A9B-432C-A40E-DD1D0F8C6E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875107"/>
              </p:ext>
            </p:extLst>
          </p:nvPr>
        </p:nvGraphicFramePr>
        <p:xfrm>
          <a:off x="1117600" y="1701800"/>
          <a:ext cx="10156825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48C80F68-42F4-4C30-8EB3-81BF22F2D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74732" y="24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9346" y="1570335"/>
            <a:ext cx="7008574" cy="3298825"/>
          </a:xfrm>
        </p:spPr>
        <p:txBody>
          <a:bodyPr rtlCol="0" anchor="b">
            <a:normAutofit/>
          </a:bodyPr>
          <a:lstStyle/>
          <a:p>
            <a:pPr rtl="0"/>
            <a:r>
              <a:rPr lang="da-DK"/>
              <a:t>De forskellige videregående Uddannelser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da-DK" sz="1300"/>
              <a:t>Erhvervsakademisk uddannelse</a:t>
            </a:r>
          </a:p>
          <a:p>
            <a:pPr rtl="0">
              <a:spcAft>
                <a:spcPts val="600"/>
              </a:spcAft>
            </a:pPr>
            <a:r>
              <a:rPr lang="da-DK" sz="1300"/>
              <a:t>Professionsbachelor</a:t>
            </a:r>
          </a:p>
          <a:p>
            <a:pPr rtl="0">
              <a:spcAft>
                <a:spcPts val="600"/>
              </a:spcAft>
            </a:pPr>
            <a:r>
              <a:rPr lang="da-DK" sz="1300"/>
              <a:t>Bachelor</a:t>
            </a:r>
          </a:p>
          <a:p>
            <a:pPr rtl="0">
              <a:spcAft>
                <a:spcPts val="600"/>
              </a:spcAft>
            </a:pPr>
            <a:r>
              <a:rPr lang="da-DK" sz="1300"/>
              <a:t>Kandidat</a:t>
            </a:r>
          </a:p>
          <a:p>
            <a:pPr rtl="0">
              <a:spcAft>
                <a:spcPts val="600"/>
              </a:spcAft>
            </a:pPr>
            <a:endParaRPr lang="da-DK" sz="1300"/>
          </a:p>
        </p:txBody>
      </p:sp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 anchor="b">
            <a:normAutofit/>
          </a:bodyPr>
          <a:lstStyle/>
          <a:p>
            <a:pPr rtl="0"/>
            <a:r>
              <a:rPr lang="da-DK" dirty="0"/>
              <a:t>Det næste afsnit handler om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da-DK"/>
              <a:t>Erhvervsakademisk uddannelse</a:t>
            </a:r>
          </a:p>
          <a:p>
            <a:pPr rtl="0">
              <a:spcAft>
                <a:spcPts val="600"/>
              </a:spcAft>
            </a:pPr>
            <a:endParaRPr lang="da-DK"/>
          </a:p>
          <a:p>
            <a:pPr rtl="0">
              <a:spcAft>
                <a:spcPts val="600"/>
              </a:spcAft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50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D4FBE-F647-46AF-A562-A2C8CC75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Hvad er en Erhvervsakademisk uddannelse?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45621A-2122-4BEA-88F6-44A8467410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sz="1600" dirty="0"/>
              <a:t>En erhvervsakademisk uddannelse har gerne teori og lidt praktik i løbet af uddannelsen.</a:t>
            </a:r>
          </a:p>
          <a:p>
            <a:r>
              <a:rPr lang="da-DK" sz="1600" dirty="0"/>
              <a:t>De tager gerne 1½ til 2½ år.</a:t>
            </a:r>
          </a:p>
          <a:p>
            <a:r>
              <a:rPr lang="da-DK" sz="1600" dirty="0"/>
              <a:t>Eksempler på uddannelsesinstitutioner CPH Business, Erhvervsakademi Aarhus, IBA, KEA eller UCN </a:t>
            </a:r>
          </a:p>
          <a:p>
            <a:r>
              <a:rPr lang="da-DK" sz="1600" dirty="0"/>
              <a:t>Læs mere på UG.dk </a:t>
            </a:r>
            <a:r>
              <a:rPr lang="da-DK" sz="1600" dirty="0">
                <a:hlinkClick r:id="rId4"/>
              </a:rPr>
              <a:t>https://www.ug.dk/uddannelser/erhvervsakademiuddannelser</a:t>
            </a:r>
            <a:endParaRPr lang="da-DK" sz="16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CC9EA7-B097-4BC1-B03E-8A10251552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dirty="0"/>
              <a:t>Eksempler på Uddannelser:</a:t>
            </a:r>
          </a:p>
          <a:p>
            <a:r>
              <a:rPr lang="da-DK" sz="1600" dirty="0"/>
              <a:t>Finansøkonom</a:t>
            </a:r>
          </a:p>
          <a:p>
            <a:r>
              <a:rPr lang="da-DK" sz="1600" dirty="0"/>
              <a:t>Laborant</a:t>
            </a:r>
          </a:p>
          <a:p>
            <a:r>
              <a:rPr lang="da-DK" sz="1600" dirty="0"/>
              <a:t>Datamatiker</a:t>
            </a:r>
          </a:p>
          <a:p>
            <a:r>
              <a:rPr lang="da-DK" sz="1600" dirty="0" err="1"/>
              <a:t>Miljøteknolog</a:t>
            </a:r>
            <a:endParaRPr lang="da-DK" sz="1600" dirty="0"/>
          </a:p>
          <a:p>
            <a:r>
              <a:rPr lang="da-DK" sz="1600" dirty="0"/>
              <a:t>Financial controller</a:t>
            </a:r>
          </a:p>
          <a:p>
            <a:r>
              <a:rPr lang="da-DK" sz="1600" dirty="0"/>
              <a:t>Multimediedesigner</a:t>
            </a:r>
          </a:p>
          <a:p>
            <a:r>
              <a:rPr lang="da-DK" sz="1600" dirty="0"/>
              <a:t>Serviceøkonom</a:t>
            </a:r>
          </a:p>
        </p:txBody>
      </p:sp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C6716ED8-066A-434D-831F-AF8C082D7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6261" y="485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68794-274C-4A76-9361-7E462A10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03660"/>
          </a:xfrm>
        </p:spPr>
        <p:txBody>
          <a:bodyPr anchor="b">
            <a:normAutofit fontScale="90000"/>
          </a:bodyPr>
          <a:lstStyle/>
          <a:p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 </a:t>
            </a:r>
            <a:br>
              <a:rPr lang="da-DK" sz="2400" dirty="0"/>
            </a:br>
            <a:r>
              <a:rPr lang="da-DK" sz="4000" dirty="0"/>
              <a:t>Inspiration til forskellige erhvervsakademiske uddannelser</a:t>
            </a:r>
          </a:p>
        </p:txBody>
      </p:sp>
      <p:pic>
        <p:nvPicPr>
          <p:cNvPr id="6" name="Pladsholder til indhold 5" descr="Et billede, der indeholder lille, ligger, par, liggende&#10;&#10;Automatisk genereret beskrivelse">
            <a:extLst>
              <a:ext uri="{FF2B5EF4-FFF2-40B4-BE49-F238E27FC236}">
                <a16:creationId xmlns:a16="http://schemas.microsoft.com/office/drawing/2014/main" id="{59EC8F3F-3566-4CB5-A2B2-01B10988D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73" r="12488"/>
          <a:stretch/>
        </p:blipFill>
        <p:spPr>
          <a:xfrm>
            <a:off x="1117309" y="1698848"/>
            <a:ext cx="2816863" cy="3962400"/>
          </a:xfrm>
          <a:noFill/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FF695214-F43B-417F-BE13-2E0020834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4212" y="2209800"/>
            <a:ext cx="6980451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100" dirty="0"/>
          </a:p>
          <a:p>
            <a:endParaRPr lang="da-DK" sz="1600" dirty="0"/>
          </a:p>
          <a:p>
            <a:endParaRPr lang="da-DK" sz="1600" dirty="0"/>
          </a:p>
          <a:p>
            <a:endParaRPr lang="da-DK" sz="1600" dirty="0"/>
          </a:p>
          <a:p>
            <a:pPr marL="0" indent="0">
              <a:buNone/>
            </a:pPr>
            <a:endParaRPr lang="da-DK" sz="1100" dirty="0"/>
          </a:p>
          <a:p>
            <a:endParaRPr lang="da-DK" sz="11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1817A19-4834-4BC7-B0BC-879536A9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0235" y="1556792"/>
            <a:ext cx="6764427" cy="43924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hlinkClick r:id="rId4"/>
              </a:rPr>
              <a:t>https://youtu.be/VFniTgAfcFo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hlinkClick r:id="rId5"/>
              </a:rPr>
              <a:t>https://youtu.be/Mbi-ocqJVfo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hlinkClick r:id="rId6"/>
              </a:rPr>
              <a:t>https://youtu.be/P1t1YY2ktVk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hlinkClick r:id="rId7"/>
              </a:rPr>
              <a:t>https://youtu.be/2UIeEhQk8cI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07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æsentation til åbent hus på skol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222_TF03460507" id="{639F1232-8AC1-4209-B06B-334A9D1CCD5F}" vid="{DAAE1768-56CF-4DB3-9891-317B57281AE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1386</Words>
  <Application>Microsoft Office PowerPoint</Application>
  <PresentationFormat>Brugerdefineret</PresentationFormat>
  <Paragraphs>176</Paragraphs>
  <Slides>19</Slides>
  <Notes>5</Notes>
  <HiddenSlides>0</HiddenSlides>
  <MMClips>10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Præsentation til åbent hus på skolen</vt:lpstr>
      <vt:lpstr>En Videregående uddannelse?</vt:lpstr>
      <vt:lpstr>Velkommen til, Studerende!</vt:lpstr>
      <vt:lpstr>Refleksioner før </vt:lpstr>
      <vt:lpstr>Hvordan kan jeg arbejde med, hvad der interessere mig?</vt:lpstr>
      <vt:lpstr>Er du i tvivl om studievalg? Refleksionsøvelse.</vt:lpstr>
      <vt:lpstr>De forskellige videregående Uddannelser</vt:lpstr>
      <vt:lpstr>Det næste afsnit handler om </vt:lpstr>
      <vt:lpstr>Hvad er en Erhvervsakademisk uddannelse?</vt:lpstr>
      <vt:lpstr>    Inspiration til forskellige erhvervsakademiske uddannelser</vt:lpstr>
      <vt:lpstr>Eksempler på Adgangskrav</vt:lpstr>
      <vt:lpstr>Eksempler forsat:</vt:lpstr>
      <vt:lpstr>Detektiv opgave!</vt:lpstr>
      <vt:lpstr>Det næste afsnit handler om</vt:lpstr>
      <vt:lpstr>Hvad er en Professionsbachelor</vt:lpstr>
      <vt:lpstr>    Inspiration til forskellige professionsbachelor</vt:lpstr>
      <vt:lpstr>Eksempel på adgangskrav:</vt:lpstr>
      <vt:lpstr>Eksempler forsat    Vær opmærksom på disse adgangskrav, som er specielt for nogle bestemte bachelor:</vt:lpstr>
      <vt:lpstr>Detektiv opgave!</vt:lpstr>
      <vt:lpstr>Forslag til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Videregående uddannelse?</dc:title>
  <dc:creator>Laila Buus</dc:creator>
  <cp:lastModifiedBy>Nina Frederiksen</cp:lastModifiedBy>
  <cp:revision>11</cp:revision>
  <dcterms:created xsi:type="dcterms:W3CDTF">2020-06-26T06:58:18Z</dcterms:created>
  <dcterms:modified xsi:type="dcterms:W3CDTF">2020-09-20T10:55:00Z</dcterms:modified>
</cp:coreProperties>
</file>